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46E7B"/>
    <a:srgbClr val="94C9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230" y="-27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12695-1491-4742-B21E-C77FA26C4582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4403-030C-464B-B7AF-C29347D450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571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12695-1491-4742-B21E-C77FA26C4582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4403-030C-464B-B7AF-C29347D450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138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12695-1491-4742-B21E-C77FA26C4582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4403-030C-464B-B7AF-C29347D450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753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12695-1491-4742-B21E-C77FA26C4582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4403-030C-464B-B7AF-C29347D450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486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12695-1491-4742-B21E-C77FA26C4582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4403-030C-464B-B7AF-C29347D450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766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12695-1491-4742-B21E-C77FA26C4582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4403-030C-464B-B7AF-C29347D450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241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12695-1491-4742-B21E-C77FA26C4582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4403-030C-464B-B7AF-C29347D450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306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12695-1491-4742-B21E-C77FA26C4582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4403-030C-464B-B7AF-C29347D450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33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12695-1491-4742-B21E-C77FA26C4582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4403-030C-464B-B7AF-C29347D450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800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12695-1491-4742-B21E-C77FA26C4582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4403-030C-464B-B7AF-C29347D450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979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12695-1491-4742-B21E-C77FA26C4582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4403-030C-464B-B7AF-C29347D450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891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812695-1491-4742-B21E-C77FA26C4582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04403-030C-464B-B7AF-C29347D450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595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400" y="-35859"/>
            <a:ext cx="7010400" cy="917985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57200" y="3229719"/>
            <a:ext cx="6019800" cy="48474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Sunshine County is part of California’s Mental Health Movement</a:t>
            </a:r>
          </a:p>
          <a:p>
            <a:pPr algn="ctr">
              <a:lnSpc>
                <a:spcPct val="150000"/>
              </a:lnSpc>
            </a:pPr>
            <a:r>
              <a:rPr lang="en-US" sz="2800" b="1" dirty="0">
                <a:solidFill>
                  <a:srgbClr val="94C9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Each Mind Matters</a:t>
            </a:r>
          </a:p>
          <a:p>
            <a:pPr algn="ctr">
              <a:lnSpc>
                <a:spcPct val="150000"/>
              </a:lnSpc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Join us at one of the upcoming events! </a:t>
            </a:r>
          </a:p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Monday, October 3 at 12 p.m.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Mental Health Walk at Sunshine Park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Wednesday, October 5 at 6 p.m.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Q&amp;A with Mental Health Expert at Civic Auditorium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Friday, October 7 at 6 p.m.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Tree Ribbon Ceremony at Mayor’s Plaza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57200" y="8192155"/>
            <a:ext cx="1371600" cy="799445"/>
          </a:xfrm>
          <a:prstGeom prst="ellipse">
            <a:avLst/>
          </a:prstGeom>
          <a:solidFill>
            <a:srgbClr val="646E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County Logo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8459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70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Rosa Guerrero</dc:creator>
  <cp:lastModifiedBy>Rosa Guerrero</cp:lastModifiedBy>
  <cp:revision>12</cp:revision>
  <dcterms:created xsi:type="dcterms:W3CDTF">2016-08-11T18:03:02Z</dcterms:created>
  <dcterms:modified xsi:type="dcterms:W3CDTF">2016-09-01T16:08:08Z</dcterms:modified>
</cp:coreProperties>
</file>