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5" r:id="rId1"/>
    <p:sldMasterId id="2147483898" r:id="rId2"/>
    <p:sldMasterId id="2147483676" r:id="rId3"/>
  </p:sldMasterIdLst>
  <p:notesMasterIdLst>
    <p:notesMasterId r:id="rId5"/>
  </p:notesMasterIdLst>
  <p:sldIdLst>
    <p:sldId id="1168" r:id="rId4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Sczersputowski" initials="JS" lastIdx="1" clrIdx="0">
    <p:extLst>
      <p:ext uri="{19B8F6BF-5375-455C-9EA6-DF929625EA0E}">
        <p15:presenceInfo xmlns:p15="http://schemas.microsoft.com/office/powerpoint/2012/main" userId="2370e1c335d09028" providerId="Windows Live"/>
      </p:ext>
    </p:extLst>
  </p:cmAuthor>
  <p:cmAuthor id="2" name="Stan Collins" initials="SC" lastIdx="10" clrIdx="1">
    <p:extLst>
      <p:ext uri="{19B8F6BF-5375-455C-9EA6-DF929625EA0E}">
        <p15:presenceInfo xmlns:p15="http://schemas.microsoft.com/office/powerpoint/2012/main" userId="66e47a7f1ae49b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CBE2"/>
    <a:srgbClr val="00565D"/>
    <a:srgbClr val="08F8DB"/>
    <a:srgbClr val="00FFFF"/>
    <a:srgbClr val="17BBB9"/>
    <a:srgbClr val="82DB29"/>
    <a:srgbClr val="118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1" autoAdjust="0"/>
    <p:restoredTop sz="53020" autoAdjust="0"/>
  </p:normalViewPr>
  <p:slideViewPr>
    <p:cSldViewPr snapToGrid="0">
      <p:cViewPr varScale="1">
        <p:scale>
          <a:sx n="55" d="100"/>
          <a:sy n="55" d="100"/>
        </p:scale>
        <p:origin x="15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527D4-D5F3-4A48-BB12-6E055B4BAB31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A0F0-FA72-2941-BABF-BA5E6D383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2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Speaker’s Note: if time permits, play the film (embedded in graphic)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5A0692-10BD-44C5-ADA2-70A828E2DE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42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67EF7-E828-4536-98B0-51A89BA65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15CE95-1B26-454C-BA87-3DC30795D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0CD8D-B813-4730-8BF7-3D865FAE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61F7-A162-47FB-93B7-6C382281C0B4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BBE7A-98B0-4939-9113-F439A1EFA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0DAD5-DC81-4BF9-B1D7-DC037520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3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36327-1ED2-4F03-8D8A-93668BFA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DDF6F1-76C5-4B6F-B1A0-848BBDC03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7CB8E-845D-4EF8-B57B-B933CD5F0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651F-3992-4CDA-BA8F-E495E2CE4781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D033-B992-4FB7-8AFF-2AB001FB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6FAEA-DC3F-48DF-8128-683259B8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5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2BD71F-76F4-442E-AFC8-B5AABD4DA7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730CE-41E2-4D4B-A3CF-EFE1E151D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518AC-7CFA-40A0-BBE6-37C7FA7F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C1CB-9F75-43AD-9EAF-F53787262786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2990F-D6E6-450F-84FD-2811E84B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0D74F-54A8-422E-B8B4-B3DEEC4F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18209-3AD8-4E8A-9020-A3CC05F27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6A55-4957-4197-A971-F77A1A6C0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807D3-DFE3-4C09-8A92-EE6DAFDC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770F-6DC9-4FB7-A920-359284FB2793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93F7-EE26-424F-995E-1EB420D3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30A02-DC5D-455C-8E12-CEABCAFB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7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9DE96-5AD1-4C36-9A21-33C1FB9DE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80263-B140-42EF-9865-92EBE3A42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D229E-977F-41BB-8425-1B2C2FDFD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5BEB-3492-4346-92AD-E677C91D219A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E6EAB-BC71-4FCB-B117-E86533E3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81A85-4276-472A-B601-125FA32C7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2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C38B-8CC0-422C-9421-6CAE1C2C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11F57-A747-4A11-8EE3-D2DAC85A4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72EA5-5275-4FA7-9ECC-8AA11BEE4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7480B-1F33-47DB-BFD7-209CD57F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6604-A958-430B-B27D-5F1A988D1EA5}" type="datetime1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3B6FF-57C4-4D9B-B1D1-3C6CA0A9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AE2A9-1454-4DEC-880C-79481D3E8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4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3E21-0509-4B4F-9A27-FCA261C8A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9671-1748-4A1E-B4C5-8D338C2E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273E7-929A-42A3-919D-62F191CF9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F2FCAD-8D05-4F94-B554-7E8296179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120DE-16B3-4FAA-880F-D3EF6FAF5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9EA40-1D7D-44CC-B7DE-9E0C33B7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E78B-727A-48EF-8173-278A14294575}" type="datetime1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258774-36F5-4507-8A4F-0233015B5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DFB58F-56BE-4522-8AB7-F335482D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1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7909-EAFF-41F9-A31C-0851F798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39A3C-BE63-4C48-B8C3-FBFA2605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E4C7E-D6B2-4033-96AA-6DA504B6E78C}" type="datetime1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E9664-0AA5-4336-94F9-105DF938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D9CB9-B8D6-4427-AA89-CCF4B673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9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70FFF0-C40E-468C-A359-BF9AB14A2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73A6-A1FE-4E0A-9088-18C16EE6BF06}" type="datetime1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5E25E-69EE-4559-93D5-8C6E5C8C5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27BA6-6F94-488B-981E-6772DB05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4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20E1-0515-4C63-ABB7-FEFACEF2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A9E16-0197-4BDB-935E-78FE2694B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93C0-B757-47D7-90C4-3A528774F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2EF98-69B6-41AD-BE3A-26606720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EA65-0B04-483E-84EC-6B2D68CD463C}" type="datetime1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15987-FFFB-496F-8B78-5245B1637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E0159-7B23-4493-B0AD-F5732184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8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C91B-4470-4DFF-AA13-693EA878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FD9D-5A85-4842-80A9-5FE56862B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45B29-7DE8-4BD0-B151-A162B30E1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7B7CA-72F5-4D47-8FA3-0DFAA6D1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1D0B-5C8A-4409-AA6E-C46D0986550E}" type="datetime1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F6377-B7BD-4CC6-B68E-607FABEA9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7D6A4-2F54-4F0A-A3A7-E67AF6FB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0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12192000" cy="41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9" descr="EMMbott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184153"/>
            <a:ext cx="12198351" cy="99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522822" y="234954"/>
            <a:ext cx="11059583" cy="8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5222" y="1591734"/>
            <a:ext cx="10907183" cy="454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5" y="6470654"/>
            <a:ext cx="3348567" cy="40216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5D0FF0-DEE3-4998-8013-04A6AFABFDF5}" type="slidenum">
              <a:rPr lang="en-US" altLang="en-US">
                <a:solidFill>
                  <a:prstClr val="white"/>
                </a:solidFill>
                <a:ea typeface="Geneva" pitchFamily="12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white"/>
              </a:solidFill>
              <a:ea typeface="Geneva" pitchFamily="127" charset="-128"/>
            </a:endParaRPr>
          </a:p>
        </p:txBody>
      </p:sp>
      <p:pic>
        <p:nvPicPr>
          <p:cNvPr id="2055" name="Picture 10" descr="colo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0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" descr="WHITEribbon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14870"/>
            <a:ext cx="1670051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4317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Arial"/>
          <a:ea typeface="Geneva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</a:defRPr>
      </a:lvl9pPr>
    </p:titleStyle>
    <p:bodyStyle>
      <a:lvl1pPr marL="73025" indent="-228600" algn="l" defTabSz="457200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1000"/>
        <a:buFont typeface="Arial" pitchFamily="34" charset="0"/>
        <a:buChar char="•"/>
        <a:defRPr sz="3200" kern="1200">
          <a:solidFill>
            <a:schemeClr val="tx1"/>
          </a:solidFill>
          <a:latin typeface="Arial"/>
          <a:ea typeface="Geneva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B4EF"/>
        </a:buClr>
        <a:buSzPct val="80000"/>
        <a:buFont typeface="Arial" pitchFamily="34" charset="0"/>
        <a:buChar char="–"/>
        <a:defRPr sz="2800" kern="1200">
          <a:solidFill>
            <a:schemeClr val="tx1"/>
          </a:solidFill>
          <a:latin typeface="Arial"/>
          <a:ea typeface="Geneva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Arial"/>
          <a:ea typeface="Geneva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E3E"/>
        </a:buClr>
        <a:buSzPct val="80000"/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Geneva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Geneva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284B6C-8D73-47E4-B476-A5781E2A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14CB2-63F1-4710-8ACC-19847A447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87EA7-A1BE-4EA4-8847-4B3F7D25A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C9F98-17EF-4839-B11B-FB253AC4B600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174AA-23FF-4AC3-A0B4-C87223601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9F0BA-BB79-40D5-910C-0D696FAAF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49E0E-EEEF-4915-A416-601326D2C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2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12192000" cy="41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9" descr="EMMbott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184153"/>
            <a:ext cx="12198351" cy="99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523041" y="235063"/>
            <a:ext cx="11059583" cy="8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5232" y="1591734"/>
            <a:ext cx="10907183" cy="454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1" y="6470763"/>
            <a:ext cx="3348567" cy="40216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5D0FF0-DEE3-4998-8013-04A6AFABFDF5}" type="slidenum">
              <a:rPr lang="en-US" altLang="en-US">
                <a:solidFill>
                  <a:prstClr val="white"/>
                </a:solidFill>
                <a:ea typeface="Geneva" pitchFamily="127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white"/>
              </a:solidFill>
              <a:ea typeface="Geneva" pitchFamily="127" charset="-128"/>
            </a:endParaRPr>
          </a:p>
        </p:txBody>
      </p:sp>
      <p:pic>
        <p:nvPicPr>
          <p:cNvPr id="2055" name="Picture 10" descr="colo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0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" descr="WHITEribbon.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14979"/>
            <a:ext cx="1670051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2696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Arial"/>
          <a:ea typeface="Geneva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charset="0"/>
          <a:ea typeface="Geneva" charset="0"/>
        </a:defRPr>
      </a:lvl9pPr>
    </p:titleStyle>
    <p:bodyStyle>
      <a:lvl1pPr marL="73025" indent="-228600" algn="l" defTabSz="457200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1000"/>
        <a:buFont typeface="Arial" pitchFamily="34" charset="0"/>
        <a:buChar char="•"/>
        <a:defRPr sz="3200" kern="1200">
          <a:solidFill>
            <a:schemeClr val="tx1"/>
          </a:solidFill>
          <a:latin typeface="Arial"/>
          <a:ea typeface="Geneva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B4EF"/>
        </a:buClr>
        <a:buSzPct val="80000"/>
        <a:buFont typeface="Arial" pitchFamily="34" charset="0"/>
        <a:buChar char="–"/>
        <a:defRPr sz="2800" kern="1200">
          <a:solidFill>
            <a:schemeClr val="tx1"/>
          </a:solidFill>
          <a:latin typeface="Arial"/>
          <a:ea typeface="Geneva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Arial"/>
          <a:ea typeface="Geneva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E3E"/>
        </a:buClr>
        <a:buSzPct val="80000"/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Geneva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Geneva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://www.suicideispreventable.org/" TargetMode="Externa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03B607-D82E-4E9D-97CD-1C767E1FD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49E0E-EEEF-4915-A416-601326D2CC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E1C23-5CDA-45BD-8FA1-EDEE20107F48}"/>
              </a:ext>
            </a:extLst>
          </p:cNvPr>
          <p:cNvSpPr txBox="1"/>
          <p:nvPr/>
        </p:nvSpPr>
        <p:spPr>
          <a:xfrm flipH="1">
            <a:off x="1" y="221284"/>
            <a:ext cx="12191999" cy="923330"/>
          </a:xfrm>
          <a:prstGeom prst="rect">
            <a:avLst/>
          </a:prstGeom>
          <a:solidFill>
            <a:srgbClr val="00565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B2228B-4713-4174-9E23-753119DD7B65}"/>
              </a:ext>
            </a:extLst>
          </p:cNvPr>
          <p:cNvSpPr txBox="1">
            <a:spLocks/>
          </p:cNvSpPr>
          <p:nvPr/>
        </p:nvSpPr>
        <p:spPr>
          <a:xfrm>
            <a:off x="72681" y="331359"/>
            <a:ext cx="11981434" cy="656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Additional Youth Resources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23BA6D-23C7-45F1-8BDB-FEB7F67914FE}"/>
              </a:ext>
            </a:extLst>
          </p:cNvPr>
          <p:cNvSpPr/>
          <p:nvPr/>
        </p:nvSpPr>
        <p:spPr>
          <a:xfrm>
            <a:off x="7636" y="6527358"/>
            <a:ext cx="12184364" cy="320183"/>
          </a:xfrm>
          <a:prstGeom prst="rect">
            <a:avLst/>
          </a:prstGeom>
          <a:solidFill>
            <a:srgbClr val="00565D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  </a:t>
            </a:r>
            <a:r>
              <a:rPr kumimoji="0" lang="pt-BR" sz="14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 </a:t>
            </a:r>
            <a:r>
              <a:rPr kumimoji="0" lang="pt-BR" sz="14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pt-BR" sz="1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pt-BR" sz="1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 </a:t>
            </a:r>
            <a:r>
              <a:rPr kumimoji="0" lang="pt-BR" sz="1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29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&gt;&gt;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pt-BR" sz="14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pt-BR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  </a:t>
            </a:r>
            <a:r>
              <a:rPr kumimoji="0" lang="pt-BR" sz="14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 </a:t>
            </a:r>
            <a:r>
              <a:rPr kumimoji="0" lang="pt-BR" sz="1400" b="1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lang="pt-BR" sz="14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pt-BR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 </a:t>
            </a:r>
            <a:r>
              <a:rPr kumimoji="0" lang="pt-BR" sz="14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29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&gt;&gt;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pt-BR" sz="1400" b="1" i="0" u="none" strike="noStrike" kern="0" cap="none" spc="-70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pt-BR" sz="14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pt-BR" sz="14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pt-BR" sz="14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  </a:t>
            </a:r>
            <a:r>
              <a:rPr kumimoji="0" lang="pt-BR" sz="1400" b="1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pt-BR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lang="pt-BR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  </a:t>
            </a:r>
            <a:r>
              <a:rPr kumimoji="0" lang="pt-BR" sz="1400" b="1" i="0" u="none" strike="noStrike" kern="0" cap="none" spc="29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&gt;&gt;           </a:t>
            </a:r>
            <a:r>
              <a:rPr kumimoji="0" lang="pt-BR" sz="1400" b="1" i="0" u="none" strike="noStrike" kern="0" cap="none" spc="2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www.SuicideIsPreventable.org</a:t>
            </a:r>
            <a:r>
              <a:rPr kumimoji="0" lang="pt-BR" sz="1400" b="1" i="0" u="none" strike="noStrike" kern="0" cap="none" spc="2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pic>
        <p:nvPicPr>
          <p:cNvPr id="6" name="Inlet Video_This isn't the end">
            <a:hlinkClick r:id="" action="ppaction://media"/>
            <a:extLst>
              <a:ext uri="{FF2B5EF4-FFF2-40B4-BE49-F238E27FC236}">
                <a16:creationId xmlns:a16="http://schemas.microsoft.com/office/drawing/2014/main" id="{80A34D09-7C8B-4ED8-BE25-8B0489036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7811" y="1618035"/>
            <a:ext cx="6660590" cy="34857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7E931A-62D0-4D10-8B48-696E5012C16D}"/>
              </a:ext>
            </a:extLst>
          </p:cNvPr>
          <p:cNvSpPr/>
          <p:nvPr/>
        </p:nvSpPr>
        <p:spPr>
          <a:xfrm>
            <a:off x="233081" y="1527662"/>
            <a:ext cx="439270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565D"/>
                </a:solidFill>
                <a:ea typeface="MS PGothic" panose="020B0600070205080204" pitchFamily="34" charset="-128"/>
              </a:rPr>
              <a:t>The Directing Change Program is an evaluated youth suicide prevention program with films by youth for youth.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565D"/>
              </a:solidFill>
              <a:ea typeface="MS PGothic" panose="020B0600070205080204" pitchFamily="34" charset="-128"/>
            </a:endParaRP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565D"/>
                </a:solidFill>
                <a:ea typeface="MS PGothic" panose="020B0600070205080204" pitchFamily="34" charset="-128"/>
              </a:rPr>
              <a:t>Share program information with youth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565D"/>
                </a:solidFill>
                <a:ea typeface="MS PGothic" panose="020B0600070205080204" pitchFamily="34" charset="-128"/>
              </a:rPr>
              <a:t>Download hundreds of youth-produce PSAs for free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565D"/>
                </a:solidFill>
                <a:ea typeface="MS PGothic" panose="020B0600070205080204" pitchFamily="34" charset="-128"/>
              </a:rPr>
              <a:t>View SP 101 Prezi for youth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565D"/>
                </a:solidFill>
                <a:ea typeface="MS PGothic" panose="020B0600070205080204" pitchFamily="34" charset="-128"/>
              </a:rPr>
              <a:t>View educational videos on how to help a friend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565D"/>
              </a:solidFill>
              <a:ea typeface="MS PGothic" panose="020B0600070205080204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86CC55-EB39-4BA9-A8C0-01F4ECEDD5AD}"/>
              </a:ext>
            </a:extLst>
          </p:cNvPr>
          <p:cNvSpPr txBox="1"/>
          <p:nvPr/>
        </p:nvSpPr>
        <p:spPr>
          <a:xfrm>
            <a:off x="1714500" y="5662618"/>
            <a:ext cx="6100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www.DirectingChange.org</a:t>
            </a:r>
          </a:p>
        </p:txBody>
      </p:sp>
    </p:spTree>
    <p:extLst>
      <p:ext uri="{BB962C8B-B14F-4D97-AF65-F5344CB8AC3E}">
        <p14:creationId xmlns:p14="http://schemas.microsoft.com/office/powerpoint/2010/main" val="19028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Each Mind Matters 1">
      <a:dk1>
        <a:srgbClr val="646E7B"/>
      </a:dk1>
      <a:lt1>
        <a:sysClr val="window" lastClr="FFFFFF"/>
      </a:lt1>
      <a:dk2>
        <a:srgbClr val="646E7B"/>
      </a:dk2>
      <a:lt2>
        <a:srgbClr val="FFFFFF"/>
      </a:lt2>
      <a:accent1>
        <a:srgbClr val="94C947"/>
      </a:accent1>
      <a:accent2>
        <a:srgbClr val="E48F2F"/>
      </a:accent2>
      <a:accent3>
        <a:srgbClr val="00B4EF"/>
      </a:accent3>
      <a:accent4>
        <a:srgbClr val="FDBE3E"/>
      </a:accent4>
      <a:accent5>
        <a:srgbClr val="3B5191"/>
      </a:accent5>
      <a:accent6>
        <a:srgbClr val="00AEB3"/>
      </a:accent6>
      <a:hlink>
        <a:srgbClr val="92D400"/>
      </a:hlink>
      <a:folHlink>
        <a:srgbClr val="A4A7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square" rtlCol="0">
        <a:normAutofit/>
      </a:bodyPr>
      <a:lstStyle>
        <a:defPPr marL="0" indent="0">
          <a:lnSpc>
            <a:spcPct val="80000"/>
          </a:lnSpc>
          <a:buFont typeface="Arial"/>
          <a:buNone/>
          <a:defRPr sz="2000" dirty="0" err="1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ysClr val="window" lastClr="FFFFFF"/>
      </a:lt1>
      <a:dk2>
        <a:srgbClr val="00565D"/>
      </a:dk2>
      <a:lt2>
        <a:srgbClr val="FAA634"/>
      </a:lt2>
      <a:accent1>
        <a:srgbClr val="00565D"/>
      </a:accent1>
      <a:accent2>
        <a:srgbClr val="17BBB9"/>
      </a:accent2>
      <a:accent3>
        <a:srgbClr val="00565D"/>
      </a:accent3>
      <a:accent4>
        <a:srgbClr val="008EA8"/>
      </a:accent4>
      <a:accent5>
        <a:srgbClr val="FAA634"/>
      </a:accent5>
      <a:accent6>
        <a:srgbClr val="17BBB9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Each Mind Matters 1">
      <a:dk1>
        <a:srgbClr val="646E7B"/>
      </a:dk1>
      <a:lt1>
        <a:sysClr val="window" lastClr="FFFFFF"/>
      </a:lt1>
      <a:dk2>
        <a:srgbClr val="646E7B"/>
      </a:dk2>
      <a:lt2>
        <a:srgbClr val="FFFFFF"/>
      </a:lt2>
      <a:accent1>
        <a:srgbClr val="94C947"/>
      </a:accent1>
      <a:accent2>
        <a:srgbClr val="E48F2F"/>
      </a:accent2>
      <a:accent3>
        <a:srgbClr val="00B4EF"/>
      </a:accent3>
      <a:accent4>
        <a:srgbClr val="FDBE3E"/>
      </a:accent4>
      <a:accent5>
        <a:srgbClr val="3B5191"/>
      </a:accent5>
      <a:accent6>
        <a:srgbClr val="00AEB3"/>
      </a:accent6>
      <a:hlink>
        <a:srgbClr val="92D400"/>
      </a:hlink>
      <a:folHlink>
        <a:srgbClr val="A4A7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square" rtlCol="0">
        <a:normAutofit/>
      </a:bodyPr>
      <a:lstStyle>
        <a:defPPr marL="0" indent="0">
          <a:lnSpc>
            <a:spcPct val="80000"/>
          </a:lnSpc>
          <a:buFont typeface="Arial"/>
          <a:buNone/>
          <a:defRPr sz="2000" dirty="0" err="1" smtClean="0">
            <a:latin typeface="Arial"/>
            <a:cs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110</Words>
  <Application>Microsoft Office PowerPoint</Application>
  <PresentationFormat>Widescreen</PresentationFormat>
  <Paragraphs>13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1_Custom Design</vt:lpstr>
      <vt:lpstr>2_Office Theme</vt:lpstr>
      <vt:lpstr>1_Custom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Presenters</dc:title>
  <dc:creator>Stan Collins</dc:creator>
  <cp:lastModifiedBy>Jana Sczersputowski</cp:lastModifiedBy>
  <cp:revision>42</cp:revision>
  <dcterms:created xsi:type="dcterms:W3CDTF">2020-09-18T19:59:27Z</dcterms:created>
  <dcterms:modified xsi:type="dcterms:W3CDTF">2020-11-17T17:31:33Z</dcterms:modified>
</cp:coreProperties>
</file>