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20"/>
  </p:notesMasterIdLst>
  <p:sldIdLst>
    <p:sldId id="256" r:id="rId5"/>
    <p:sldId id="280" r:id="rId6"/>
    <p:sldId id="275" r:id="rId7"/>
    <p:sldId id="276" r:id="rId8"/>
    <p:sldId id="277" r:id="rId9"/>
    <p:sldId id="278" r:id="rId10"/>
    <p:sldId id="279" r:id="rId11"/>
    <p:sldId id="281" r:id="rId12"/>
    <p:sldId id="282" r:id="rId13"/>
    <p:sldId id="283" r:id="rId14"/>
    <p:sldId id="284" r:id="rId15"/>
    <p:sldId id="285" r:id="rId16"/>
    <p:sldId id="286" r:id="rId17"/>
    <p:sldId id="287" r:id="rId18"/>
    <p:sldId id="288"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9E6F495-825B-4666-BBB1-3432B0F894CB}">
          <p14:sldIdLst>
            <p14:sldId id="256"/>
            <p14:sldId id="280"/>
            <p14:sldId id="275"/>
            <p14:sldId id="276"/>
            <p14:sldId id="277"/>
            <p14:sldId id="278"/>
            <p14:sldId id="279"/>
            <p14:sldId id="281"/>
            <p14:sldId id="282"/>
            <p14:sldId id="283"/>
            <p14:sldId id="284"/>
            <p14:sldId id="285"/>
            <p14:sldId id="286"/>
            <p14:sldId id="287"/>
            <p14:sldId id="288"/>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ssica Bell" initials="JB" lastIdx="5" clrIdx="0">
    <p:extLst>
      <p:ext uri="{19B8F6BF-5375-455C-9EA6-DF929625EA0E}">
        <p15:presenceInfo xmlns:p15="http://schemas.microsoft.com/office/powerpoint/2012/main" userId="S::jbell6438@georgehills.onmicrosoft.com::bceee7a0-b816-4ae0-b84a-0db89e01cbf8" providerId="AD"/>
      </p:ext>
    </p:extLst>
  </p:cmAuthor>
  <p:cmAuthor id="2" name="Nick Major" initials="NM" lastIdx="11" clrIdx="1">
    <p:extLst>
      <p:ext uri="{19B8F6BF-5375-455C-9EA6-DF929625EA0E}">
        <p15:presenceInfo xmlns:p15="http://schemas.microsoft.com/office/powerpoint/2012/main" userId="S::nmajor@georgehills.onmicrosoft.com::810679bc-0b8d-4a46-baf3-b8a2fdd61d44" providerId="AD"/>
      </p:ext>
    </p:extLst>
  </p:cmAuthor>
  <p:cmAuthor id="3" name="Jessica Bell" initials="JB [2]" lastIdx="10" clrIdx="2">
    <p:extLst>
      <p:ext uri="{19B8F6BF-5375-455C-9EA6-DF929625EA0E}">
        <p15:presenceInfo xmlns:p15="http://schemas.microsoft.com/office/powerpoint/2012/main" userId="S::jessica.bell@calmhsa.org::6e030832-0f8d-43c2-8c67-971828cae4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0CC489-87F0-4FBE-83FC-37FDD1BEC5B2}" v="6" dt="2021-07-22T16:32:18.0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4" d="100"/>
          <a:sy n="154" d="100"/>
        </p:scale>
        <p:origin x="1314"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ssica Bell" userId="6e030832-0f8d-43c2-8c67-971828cae459" providerId="ADAL" clId="{B89F546F-F656-4C11-8964-7A0E92EB5D6D}"/>
    <pc:docChg chg="custSel modSld">
      <pc:chgData name="Jessica Bell" userId="6e030832-0f8d-43c2-8c67-971828cae459" providerId="ADAL" clId="{B89F546F-F656-4C11-8964-7A0E92EB5D6D}" dt="2021-06-10T21:42:16.043" v="602" actId="20577"/>
      <pc:docMkLst>
        <pc:docMk/>
      </pc:docMkLst>
      <pc:sldChg chg="modSp mod">
        <pc:chgData name="Jessica Bell" userId="6e030832-0f8d-43c2-8c67-971828cae459" providerId="ADAL" clId="{B89F546F-F656-4C11-8964-7A0E92EB5D6D}" dt="2021-06-09T16:30:08.369" v="2" actId="20577"/>
        <pc:sldMkLst>
          <pc:docMk/>
          <pc:sldMk cId="2219165644" sldId="256"/>
        </pc:sldMkLst>
        <pc:spChg chg="mod">
          <ac:chgData name="Jessica Bell" userId="6e030832-0f8d-43c2-8c67-971828cae459" providerId="ADAL" clId="{B89F546F-F656-4C11-8964-7A0E92EB5D6D}" dt="2021-06-09T16:30:08.369" v="2" actId="20577"/>
          <ac:spMkLst>
            <pc:docMk/>
            <pc:sldMk cId="2219165644" sldId="256"/>
            <ac:spMk id="6" creationId="{5E5DF6EE-F5D4-4AA2-8E08-21E83AFD3F52}"/>
          </ac:spMkLst>
        </pc:spChg>
      </pc:sldChg>
      <pc:sldChg chg="modSp mod">
        <pc:chgData name="Jessica Bell" userId="6e030832-0f8d-43c2-8c67-971828cae459" providerId="ADAL" clId="{B89F546F-F656-4C11-8964-7A0E92EB5D6D}" dt="2021-06-09T16:30:31.082" v="31" actId="20577"/>
        <pc:sldMkLst>
          <pc:docMk/>
          <pc:sldMk cId="4065560470" sldId="259"/>
        </pc:sldMkLst>
        <pc:spChg chg="mod">
          <ac:chgData name="Jessica Bell" userId="6e030832-0f8d-43c2-8c67-971828cae459" providerId="ADAL" clId="{B89F546F-F656-4C11-8964-7A0E92EB5D6D}" dt="2021-06-09T16:30:31.082" v="31" actId="20577"/>
          <ac:spMkLst>
            <pc:docMk/>
            <pc:sldMk cId="4065560470" sldId="259"/>
            <ac:spMk id="4" creationId="{25E7ED35-5FC0-4496-A1A0-BA94CE8FD5B0}"/>
          </ac:spMkLst>
        </pc:spChg>
      </pc:sldChg>
      <pc:sldChg chg="modSp mod">
        <pc:chgData name="Jessica Bell" userId="6e030832-0f8d-43c2-8c67-971828cae459" providerId="ADAL" clId="{B89F546F-F656-4C11-8964-7A0E92EB5D6D}" dt="2021-06-10T21:42:16.043" v="602" actId="20577"/>
        <pc:sldMkLst>
          <pc:docMk/>
          <pc:sldMk cId="2402373672" sldId="265"/>
        </pc:sldMkLst>
        <pc:spChg chg="mod">
          <ac:chgData name="Jessica Bell" userId="6e030832-0f8d-43c2-8c67-971828cae459" providerId="ADAL" clId="{B89F546F-F656-4C11-8964-7A0E92EB5D6D}" dt="2021-06-10T21:42:16.043" v="602" actId="20577"/>
          <ac:spMkLst>
            <pc:docMk/>
            <pc:sldMk cId="2402373672" sldId="265"/>
            <ac:spMk id="3" creationId="{F27CCCF2-4534-4D4F-AB2D-0821EE249483}"/>
          </ac:spMkLst>
        </pc:spChg>
      </pc:sldChg>
      <pc:sldChg chg="modSp mod">
        <pc:chgData name="Jessica Bell" userId="6e030832-0f8d-43c2-8c67-971828cae459" providerId="ADAL" clId="{B89F546F-F656-4C11-8964-7A0E92EB5D6D}" dt="2021-06-09T21:18:13.505" v="572" actId="20577"/>
        <pc:sldMkLst>
          <pc:docMk/>
          <pc:sldMk cId="4218724644" sldId="272"/>
        </pc:sldMkLst>
        <pc:spChg chg="mod">
          <ac:chgData name="Jessica Bell" userId="6e030832-0f8d-43c2-8c67-971828cae459" providerId="ADAL" clId="{B89F546F-F656-4C11-8964-7A0E92EB5D6D}" dt="2021-06-09T21:18:13.505" v="572" actId="20577"/>
          <ac:spMkLst>
            <pc:docMk/>
            <pc:sldMk cId="4218724644" sldId="272"/>
            <ac:spMk id="3" creationId="{E6502B91-B28C-4D49-9088-42DC18B86658}"/>
          </ac:spMkLst>
        </pc:spChg>
      </pc:sldChg>
      <pc:sldChg chg="modSp mod">
        <pc:chgData name="Jessica Bell" userId="6e030832-0f8d-43c2-8c67-971828cae459" providerId="ADAL" clId="{B89F546F-F656-4C11-8964-7A0E92EB5D6D}" dt="2021-06-09T20:09:11.147" v="480" actId="20577"/>
        <pc:sldMkLst>
          <pc:docMk/>
          <pc:sldMk cId="4088670987" sldId="273"/>
        </pc:sldMkLst>
        <pc:spChg chg="mod">
          <ac:chgData name="Jessica Bell" userId="6e030832-0f8d-43c2-8c67-971828cae459" providerId="ADAL" clId="{B89F546F-F656-4C11-8964-7A0E92EB5D6D}" dt="2021-06-09T16:30:59.827" v="46" actId="20577"/>
          <ac:spMkLst>
            <pc:docMk/>
            <pc:sldMk cId="4088670987" sldId="273"/>
            <ac:spMk id="2" creationId="{DC5B5FE0-29EB-467C-936B-C1B2124B654C}"/>
          </ac:spMkLst>
        </pc:spChg>
        <pc:spChg chg="mod">
          <ac:chgData name="Jessica Bell" userId="6e030832-0f8d-43c2-8c67-971828cae459" providerId="ADAL" clId="{B89F546F-F656-4C11-8964-7A0E92EB5D6D}" dt="2021-06-09T20:09:11.147" v="480" actId="20577"/>
          <ac:spMkLst>
            <pc:docMk/>
            <pc:sldMk cId="4088670987" sldId="273"/>
            <ac:spMk id="3" creationId="{13B93511-449A-4734-B29C-7A537BC8FD48}"/>
          </ac:spMkLst>
        </pc:spChg>
      </pc:sldChg>
      <pc:sldChg chg="addSp delSp modSp mod">
        <pc:chgData name="Jessica Bell" userId="6e030832-0f8d-43c2-8c67-971828cae459" providerId="ADAL" clId="{B89F546F-F656-4C11-8964-7A0E92EB5D6D}" dt="2021-06-10T20:02:22.475" v="598" actId="20577"/>
        <pc:sldMkLst>
          <pc:docMk/>
          <pc:sldMk cId="745147984" sldId="274"/>
        </pc:sldMkLst>
        <pc:spChg chg="mod">
          <ac:chgData name="Jessica Bell" userId="6e030832-0f8d-43c2-8c67-971828cae459" providerId="ADAL" clId="{B89F546F-F656-4C11-8964-7A0E92EB5D6D}" dt="2021-06-09T16:32:39.205" v="150" actId="1076"/>
          <ac:spMkLst>
            <pc:docMk/>
            <pc:sldMk cId="745147984" sldId="274"/>
            <ac:spMk id="2" creationId="{3357DBE6-0839-4A26-A9E6-6235FD15F081}"/>
          </ac:spMkLst>
        </pc:spChg>
        <pc:spChg chg="mod">
          <ac:chgData name="Jessica Bell" userId="6e030832-0f8d-43c2-8c67-971828cae459" providerId="ADAL" clId="{B89F546F-F656-4C11-8964-7A0E92EB5D6D}" dt="2021-06-10T20:02:22.475" v="598" actId="20577"/>
          <ac:spMkLst>
            <pc:docMk/>
            <pc:sldMk cId="745147984" sldId="274"/>
            <ac:spMk id="3" creationId="{BA05E1F0-2277-4D35-BABB-C85AF7D35427}"/>
          </ac:spMkLst>
        </pc:spChg>
        <pc:picChg chg="del">
          <ac:chgData name="Jessica Bell" userId="6e030832-0f8d-43c2-8c67-971828cae459" providerId="ADAL" clId="{B89F546F-F656-4C11-8964-7A0E92EB5D6D}" dt="2021-06-09T16:32:38.088" v="149" actId="478"/>
          <ac:picMkLst>
            <pc:docMk/>
            <pc:sldMk cId="745147984" sldId="274"/>
            <ac:picMk id="5" creationId="{ABB1B4B4-EA1E-4DDC-9AF6-22838057408A}"/>
          </ac:picMkLst>
        </pc:picChg>
        <pc:picChg chg="add mod">
          <ac:chgData name="Jessica Bell" userId="6e030832-0f8d-43c2-8c67-971828cae459" providerId="ADAL" clId="{B89F546F-F656-4C11-8964-7A0E92EB5D6D}" dt="2021-06-09T16:37:05.609" v="354" actId="1076"/>
          <ac:picMkLst>
            <pc:docMk/>
            <pc:sldMk cId="745147984" sldId="274"/>
            <ac:picMk id="6" creationId="{4066486A-AAC8-4830-9C2D-3E9D99331FE7}"/>
          </ac:picMkLst>
        </pc:picChg>
      </pc:sldChg>
    </pc:docChg>
  </pc:docChgLst>
  <pc:docChgLst>
    <pc:chgData name="Jessica Bell" userId="6e030832-0f8d-43c2-8c67-971828cae459" providerId="ADAL" clId="{F563EA70-4A1F-4147-AE51-DC7097C7E8BA}"/>
    <pc:docChg chg="undo redo custSel addSld modSld sldOrd modSection">
      <pc:chgData name="Jessica Bell" userId="6e030832-0f8d-43c2-8c67-971828cae459" providerId="ADAL" clId="{F563EA70-4A1F-4147-AE51-DC7097C7E8BA}" dt="2021-05-27T20:45:15.702" v="1805" actId="20577"/>
      <pc:docMkLst>
        <pc:docMk/>
      </pc:docMkLst>
      <pc:sldChg chg="modSp mod">
        <pc:chgData name="Jessica Bell" userId="6e030832-0f8d-43c2-8c67-971828cae459" providerId="ADAL" clId="{F563EA70-4A1F-4147-AE51-DC7097C7E8BA}" dt="2021-05-26T15:36:38.648" v="1014" actId="20577"/>
        <pc:sldMkLst>
          <pc:docMk/>
          <pc:sldMk cId="2219165644" sldId="256"/>
        </pc:sldMkLst>
        <pc:spChg chg="mod">
          <ac:chgData name="Jessica Bell" userId="6e030832-0f8d-43c2-8c67-971828cae459" providerId="ADAL" clId="{F563EA70-4A1F-4147-AE51-DC7097C7E8BA}" dt="2021-05-26T15:36:38.648" v="1014" actId="20577"/>
          <ac:spMkLst>
            <pc:docMk/>
            <pc:sldMk cId="2219165644" sldId="256"/>
            <ac:spMk id="6" creationId="{5E5DF6EE-F5D4-4AA2-8E08-21E83AFD3F52}"/>
          </ac:spMkLst>
        </pc:spChg>
      </pc:sldChg>
      <pc:sldChg chg="modSp mod">
        <pc:chgData name="Jessica Bell" userId="6e030832-0f8d-43c2-8c67-971828cae459" providerId="ADAL" clId="{F563EA70-4A1F-4147-AE51-DC7097C7E8BA}" dt="2021-05-27T20:42:33.860" v="1546" actId="20577"/>
        <pc:sldMkLst>
          <pc:docMk/>
          <pc:sldMk cId="4065560470" sldId="259"/>
        </pc:sldMkLst>
        <pc:spChg chg="mod">
          <ac:chgData name="Jessica Bell" userId="6e030832-0f8d-43c2-8c67-971828cae459" providerId="ADAL" clId="{F563EA70-4A1F-4147-AE51-DC7097C7E8BA}" dt="2021-05-27T20:42:33.860" v="1546" actId="20577"/>
          <ac:spMkLst>
            <pc:docMk/>
            <pc:sldMk cId="4065560470" sldId="259"/>
            <ac:spMk id="4" creationId="{25E7ED35-5FC0-4496-A1A0-BA94CE8FD5B0}"/>
          </ac:spMkLst>
        </pc:spChg>
      </pc:sldChg>
      <pc:sldChg chg="modSp mod">
        <pc:chgData name="Jessica Bell" userId="6e030832-0f8d-43c2-8c67-971828cae459" providerId="ADAL" clId="{F563EA70-4A1F-4147-AE51-DC7097C7E8BA}" dt="2021-05-26T15:33:59.866" v="804"/>
        <pc:sldMkLst>
          <pc:docMk/>
          <pc:sldMk cId="2851379517" sldId="260"/>
        </pc:sldMkLst>
        <pc:spChg chg="mod">
          <ac:chgData name="Jessica Bell" userId="6e030832-0f8d-43c2-8c67-971828cae459" providerId="ADAL" clId="{F563EA70-4A1F-4147-AE51-DC7097C7E8BA}" dt="2021-05-26T15:30:53.690" v="462" actId="20577"/>
          <ac:spMkLst>
            <pc:docMk/>
            <pc:sldMk cId="2851379517" sldId="260"/>
            <ac:spMk id="2" creationId="{3D644298-842C-47DA-98ED-7C4B4BFFAEE0}"/>
          </ac:spMkLst>
        </pc:spChg>
        <pc:spChg chg="mod">
          <ac:chgData name="Jessica Bell" userId="6e030832-0f8d-43c2-8c67-971828cae459" providerId="ADAL" clId="{F563EA70-4A1F-4147-AE51-DC7097C7E8BA}" dt="2021-05-26T15:33:59.866" v="804"/>
          <ac:spMkLst>
            <pc:docMk/>
            <pc:sldMk cId="2851379517" sldId="260"/>
            <ac:spMk id="5" creationId="{399781EB-66E2-417F-B7B2-EFCDACD96AE6}"/>
          </ac:spMkLst>
        </pc:spChg>
      </pc:sldChg>
      <pc:sldChg chg="modSp mod">
        <pc:chgData name="Jessica Bell" userId="6e030832-0f8d-43c2-8c67-971828cae459" providerId="ADAL" clId="{F563EA70-4A1F-4147-AE51-DC7097C7E8BA}" dt="2021-05-26T15:35:24.822" v="974" actId="20577"/>
        <pc:sldMkLst>
          <pc:docMk/>
          <pc:sldMk cId="3789681801" sldId="261"/>
        </pc:sldMkLst>
        <pc:spChg chg="mod">
          <ac:chgData name="Jessica Bell" userId="6e030832-0f8d-43c2-8c67-971828cae459" providerId="ADAL" clId="{F563EA70-4A1F-4147-AE51-DC7097C7E8BA}" dt="2021-05-26T15:34:22.317" v="851" actId="20577"/>
          <ac:spMkLst>
            <pc:docMk/>
            <pc:sldMk cId="3789681801" sldId="261"/>
            <ac:spMk id="2" creationId="{1319FAEE-BD20-4992-A730-44991038908B}"/>
          </ac:spMkLst>
        </pc:spChg>
        <pc:spChg chg="mod">
          <ac:chgData name="Jessica Bell" userId="6e030832-0f8d-43c2-8c67-971828cae459" providerId="ADAL" clId="{F563EA70-4A1F-4147-AE51-DC7097C7E8BA}" dt="2021-05-26T15:35:24.822" v="974" actId="20577"/>
          <ac:spMkLst>
            <pc:docMk/>
            <pc:sldMk cId="3789681801" sldId="261"/>
            <ac:spMk id="5" creationId="{3EDFE52F-5A47-41E1-9063-4B2839D1307C}"/>
          </ac:spMkLst>
        </pc:spChg>
      </pc:sldChg>
      <pc:sldChg chg="modSp mod ord">
        <pc:chgData name="Jessica Bell" userId="6e030832-0f8d-43c2-8c67-971828cae459" providerId="ADAL" clId="{F563EA70-4A1F-4147-AE51-DC7097C7E8BA}" dt="2021-05-27T20:41:39.831" v="1497"/>
        <pc:sldMkLst>
          <pc:docMk/>
          <pc:sldMk cId="3787501260" sldId="262"/>
        </pc:sldMkLst>
        <pc:spChg chg="mod">
          <ac:chgData name="Jessica Bell" userId="6e030832-0f8d-43c2-8c67-971828cae459" providerId="ADAL" clId="{F563EA70-4A1F-4147-AE51-DC7097C7E8BA}" dt="2021-05-26T15:35:35.303" v="997" actId="20577"/>
          <ac:spMkLst>
            <pc:docMk/>
            <pc:sldMk cId="3787501260" sldId="262"/>
            <ac:spMk id="2" creationId="{7A6F3D62-5F39-490B-B648-4E6FA5E74C37}"/>
          </ac:spMkLst>
        </pc:spChg>
        <pc:spChg chg="mod">
          <ac:chgData name="Jessica Bell" userId="6e030832-0f8d-43c2-8c67-971828cae459" providerId="ADAL" clId="{F563EA70-4A1F-4147-AE51-DC7097C7E8BA}" dt="2021-05-27T16:51:55.186" v="1120" actId="20577"/>
          <ac:spMkLst>
            <pc:docMk/>
            <pc:sldMk cId="3787501260" sldId="262"/>
            <ac:spMk id="5" creationId="{1370F55C-2F27-4519-AA61-0864C61D8B81}"/>
          </ac:spMkLst>
        </pc:spChg>
      </pc:sldChg>
      <pc:sldChg chg="modSp mod">
        <pc:chgData name="Jessica Bell" userId="6e030832-0f8d-43c2-8c67-971828cae459" providerId="ADAL" clId="{F563EA70-4A1F-4147-AE51-DC7097C7E8BA}" dt="2021-05-26T15:36:24.132" v="1010" actId="20577"/>
        <pc:sldMkLst>
          <pc:docMk/>
          <pc:sldMk cId="2402373672" sldId="265"/>
        </pc:sldMkLst>
        <pc:spChg chg="mod">
          <ac:chgData name="Jessica Bell" userId="6e030832-0f8d-43c2-8c67-971828cae459" providerId="ADAL" clId="{F563EA70-4A1F-4147-AE51-DC7097C7E8BA}" dt="2021-05-26T15:36:24.132" v="1010" actId="20577"/>
          <ac:spMkLst>
            <pc:docMk/>
            <pc:sldMk cId="2402373672" sldId="265"/>
            <ac:spMk id="3" creationId="{F27CCCF2-4534-4D4F-AB2D-0821EE249483}"/>
          </ac:spMkLst>
        </pc:spChg>
      </pc:sldChg>
      <pc:sldChg chg="modSp mod">
        <pc:chgData name="Jessica Bell" userId="6e030832-0f8d-43c2-8c67-971828cae459" providerId="ADAL" clId="{F563EA70-4A1F-4147-AE51-DC7097C7E8BA}" dt="2021-05-27T20:40:58.116" v="1495" actId="20577"/>
        <pc:sldMkLst>
          <pc:docMk/>
          <pc:sldMk cId="1465603346" sldId="270"/>
        </pc:sldMkLst>
        <pc:spChg chg="mod">
          <ac:chgData name="Jessica Bell" userId="6e030832-0f8d-43c2-8c67-971828cae459" providerId="ADAL" clId="{F563EA70-4A1F-4147-AE51-DC7097C7E8BA}" dt="2021-05-26T15:27:38.670" v="219" actId="20577"/>
          <ac:spMkLst>
            <pc:docMk/>
            <pc:sldMk cId="1465603346" sldId="270"/>
            <ac:spMk id="2" creationId="{FC98C52B-66E1-4580-874D-BE48C1DA7F64}"/>
          </ac:spMkLst>
        </pc:spChg>
        <pc:spChg chg="mod">
          <ac:chgData name="Jessica Bell" userId="6e030832-0f8d-43c2-8c67-971828cae459" providerId="ADAL" clId="{F563EA70-4A1F-4147-AE51-DC7097C7E8BA}" dt="2021-05-27T20:40:58.116" v="1495" actId="20577"/>
          <ac:spMkLst>
            <pc:docMk/>
            <pc:sldMk cId="1465603346" sldId="270"/>
            <ac:spMk id="3" creationId="{B65D3B01-4257-44C9-BAB0-67EBE432AFDE}"/>
          </ac:spMkLst>
        </pc:spChg>
      </pc:sldChg>
      <pc:sldChg chg="modSp new mod">
        <pc:chgData name="Jessica Bell" userId="6e030832-0f8d-43c2-8c67-971828cae459" providerId="ADAL" clId="{F563EA70-4A1F-4147-AE51-DC7097C7E8BA}" dt="2021-05-27T16:54:56.576" v="1494" actId="1076"/>
        <pc:sldMkLst>
          <pc:docMk/>
          <pc:sldMk cId="1821267414" sldId="271"/>
        </pc:sldMkLst>
        <pc:spChg chg="mod">
          <ac:chgData name="Jessica Bell" userId="6e030832-0f8d-43c2-8c67-971828cae459" providerId="ADAL" clId="{F563EA70-4A1F-4147-AE51-DC7097C7E8BA}" dt="2021-05-27T16:53:05.816" v="1140" actId="122"/>
          <ac:spMkLst>
            <pc:docMk/>
            <pc:sldMk cId="1821267414" sldId="271"/>
            <ac:spMk id="2" creationId="{913D9248-C4F6-4839-9E41-463DB49DF579}"/>
          </ac:spMkLst>
        </pc:spChg>
        <pc:spChg chg="mod">
          <ac:chgData name="Jessica Bell" userId="6e030832-0f8d-43c2-8c67-971828cae459" providerId="ADAL" clId="{F563EA70-4A1F-4147-AE51-DC7097C7E8BA}" dt="2021-05-27T16:54:56.576" v="1494" actId="1076"/>
          <ac:spMkLst>
            <pc:docMk/>
            <pc:sldMk cId="1821267414" sldId="271"/>
            <ac:spMk id="3" creationId="{28EE5F64-7CF1-475B-9000-2819C971D0B3}"/>
          </ac:spMkLst>
        </pc:spChg>
      </pc:sldChg>
      <pc:sldChg chg="modSp new mod">
        <pc:chgData name="Jessica Bell" userId="6e030832-0f8d-43c2-8c67-971828cae459" providerId="ADAL" clId="{F563EA70-4A1F-4147-AE51-DC7097C7E8BA}" dt="2021-05-27T20:45:15.702" v="1805" actId="20577"/>
        <pc:sldMkLst>
          <pc:docMk/>
          <pc:sldMk cId="4218724644" sldId="272"/>
        </pc:sldMkLst>
        <pc:spChg chg="mod">
          <ac:chgData name="Jessica Bell" userId="6e030832-0f8d-43c2-8c67-971828cae459" providerId="ADAL" clId="{F563EA70-4A1F-4147-AE51-DC7097C7E8BA}" dt="2021-05-27T20:43:07.269" v="1598" actId="122"/>
          <ac:spMkLst>
            <pc:docMk/>
            <pc:sldMk cId="4218724644" sldId="272"/>
            <ac:spMk id="2" creationId="{86DBBDAF-E8AD-4780-9DFA-B76628D4E02A}"/>
          </ac:spMkLst>
        </pc:spChg>
        <pc:spChg chg="mod">
          <ac:chgData name="Jessica Bell" userId="6e030832-0f8d-43c2-8c67-971828cae459" providerId="ADAL" clId="{F563EA70-4A1F-4147-AE51-DC7097C7E8BA}" dt="2021-05-27T20:45:15.702" v="1805" actId="20577"/>
          <ac:spMkLst>
            <pc:docMk/>
            <pc:sldMk cId="4218724644" sldId="272"/>
            <ac:spMk id="3" creationId="{E6502B91-B28C-4D49-9088-42DC18B86658}"/>
          </ac:spMkLst>
        </pc:spChg>
      </pc:sldChg>
    </pc:docChg>
  </pc:docChgLst>
  <pc:docChgLst>
    <pc:chgData name="Jessica Bell" userId="6e030832-0f8d-43c2-8c67-971828cae459" providerId="ADAL" clId="{F4918279-2070-43E8-B616-B81073E0ABCD}"/>
    <pc:docChg chg="custSel modSld">
      <pc:chgData name="Jessica Bell" userId="6e030832-0f8d-43c2-8c67-971828cae459" providerId="ADAL" clId="{F4918279-2070-43E8-B616-B81073E0ABCD}" dt="2021-06-17T15:47:21.642" v="628" actId="1076"/>
      <pc:docMkLst>
        <pc:docMk/>
      </pc:docMkLst>
      <pc:sldChg chg="modSp mod">
        <pc:chgData name="Jessica Bell" userId="6e030832-0f8d-43c2-8c67-971828cae459" providerId="ADAL" clId="{F4918279-2070-43E8-B616-B81073E0ABCD}" dt="2021-06-16T20:05:59.128" v="568" actId="20577"/>
        <pc:sldMkLst>
          <pc:docMk/>
          <pc:sldMk cId="2219165644" sldId="256"/>
        </pc:sldMkLst>
        <pc:spChg chg="mod">
          <ac:chgData name="Jessica Bell" userId="6e030832-0f8d-43c2-8c67-971828cae459" providerId="ADAL" clId="{F4918279-2070-43E8-B616-B81073E0ABCD}" dt="2021-06-16T20:05:59.128" v="568" actId="20577"/>
          <ac:spMkLst>
            <pc:docMk/>
            <pc:sldMk cId="2219165644" sldId="256"/>
            <ac:spMk id="6" creationId="{5E5DF6EE-F5D4-4AA2-8E08-21E83AFD3F52}"/>
          </ac:spMkLst>
        </pc:spChg>
      </pc:sldChg>
      <pc:sldChg chg="modSp mod">
        <pc:chgData name="Jessica Bell" userId="6e030832-0f8d-43c2-8c67-971828cae459" providerId="ADAL" clId="{F4918279-2070-43E8-B616-B81073E0ABCD}" dt="2021-06-16T20:00:36.336" v="87" actId="20577"/>
        <pc:sldMkLst>
          <pc:docMk/>
          <pc:sldMk cId="4065560470" sldId="259"/>
        </pc:sldMkLst>
        <pc:spChg chg="mod">
          <ac:chgData name="Jessica Bell" userId="6e030832-0f8d-43c2-8c67-971828cae459" providerId="ADAL" clId="{F4918279-2070-43E8-B616-B81073E0ABCD}" dt="2021-06-16T20:00:36.336" v="87" actId="20577"/>
          <ac:spMkLst>
            <pc:docMk/>
            <pc:sldMk cId="4065560470" sldId="259"/>
            <ac:spMk id="4" creationId="{25E7ED35-5FC0-4496-A1A0-BA94CE8FD5B0}"/>
          </ac:spMkLst>
        </pc:spChg>
      </pc:sldChg>
      <pc:sldChg chg="modSp mod">
        <pc:chgData name="Jessica Bell" userId="6e030832-0f8d-43c2-8c67-971828cae459" providerId="ADAL" clId="{F4918279-2070-43E8-B616-B81073E0ABCD}" dt="2021-06-16T20:07:13.987" v="572" actId="20577"/>
        <pc:sldMkLst>
          <pc:docMk/>
          <pc:sldMk cId="2402373672" sldId="265"/>
        </pc:sldMkLst>
        <pc:spChg chg="mod">
          <ac:chgData name="Jessica Bell" userId="6e030832-0f8d-43c2-8c67-971828cae459" providerId="ADAL" clId="{F4918279-2070-43E8-B616-B81073E0ABCD}" dt="2021-06-16T20:07:13.987" v="572" actId="20577"/>
          <ac:spMkLst>
            <pc:docMk/>
            <pc:sldMk cId="2402373672" sldId="265"/>
            <ac:spMk id="3" creationId="{F27CCCF2-4534-4D4F-AB2D-0821EE249483}"/>
          </ac:spMkLst>
        </pc:spChg>
      </pc:sldChg>
      <pc:sldChg chg="modSp mod">
        <pc:chgData name="Jessica Bell" userId="6e030832-0f8d-43c2-8c67-971828cae459" providerId="ADAL" clId="{F4918279-2070-43E8-B616-B81073E0ABCD}" dt="2021-06-17T15:47:21.642" v="628" actId="1076"/>
        <pc:sldMkLst>
          <pc:docMk/>
          <pc:sldMk cId="4218724644" sldId="272"/>
        </pc:sldMkLst>
        <pc:spChg chg="mod">
          <ac:chgData name="Jessica Bell" userId="6e030832-0f8d-43c2-8c67-971828cae459" providerId="ADAL" clId="{F4918279-2070-43E8-B616-B81073E0ABCD}" dt="2021-06-17T15:47:21.642" v="628" actId="1076"/>
          <ac:spMkLst>
            <pc:docMk/>
            <pc:sldMk cId="4218724644" sldId="272"/>
            <ac:spMk id="3" creationId="{E6502B91-B28C-4D49-9088-42DC18B86658}"/>
          </ac:spMkLst>
        </pc:spChg>
      </pc:sldChg>
      <pc:sldChg chg="modSp mod">
        <pc:chgData name="Jessica Bell" userId="6e030832-0f8d-43c2-8c67-971828cae459" providerId="ADAL" clId="{F4918279-2070-43E8-B616-B81073E0ABCD}" dt="2021-06-16T20:02:15.715" v="392" actId="20577"/>
        <pc:sldMkLst>
          <pc:docMk/>
          <pc:sldMk cId="4088670987" sldId="273"/>
        </pc:sldMkLst>
        <pc:spChg chg="mod">
          <ac:chgData name="Jessica Bell" userId="6e030832-0f8d-43c2-8c67-971828cae459" providerId="ADAL" clId="{F4918279-2070-43E8-B616-B81073E0ABCD}" dt="2021-06-16T20:00:41.625" v="105" actId="20577"/>
          <ac:spMkLst>
            <pc:docMk/>
            <pc:sldMk cId="4088670987" sldId="273"/>
            <ac:spMk id="2" creationId="{DC5B5FE0-29EB-467C-936B-C1B2124B654C}"/>
          </ac:spMkLst>
        </pc:spChg>
        <pc:spChg chg="mod">
          <ac:chgData name="Jessica Bell" userId="6e030832-0f8d-43c2-8c67-971828cae459" providerId="ADAL" clId="{F4918279-2070-43E8-B616-B81073E0ABCD}" dt="2021-06-16T20:02:15.715" v="392" actId="20577"/>
          <ac:spMkLst>
            <pc:docMk/>
            <pc:sldMk cId="4088670987" sldId="273"/>
            <ac:spMk id="3" creationId="{13B93511-449A-4734-B29C-7A537BC8FD48}"/>
          </ac:spMkLst>
        </pc:spChg>
      </pc:sldChg>
      <pc:sldChg chg="delSp modSp mod">
        <pc:chgData name="Jessica Bell" userId="6e030832-0f8d-43c2-8c67-971828cae459" providerId="ADAL" clId="{F4918279-2070-43E8-B616-B81073E0ABCD}" dt="2021-06-16T21:17:02.302" v="625" actId="20577"/>
        <pc:sldMkLst>
          <pc:docMk/>
          <pc:sldMk cId="745147984" sldId="274"/>
        </pc:sldMkLst>
        <pc:spChg chg="mod">
          <ac:chgData name="Jessica Bell" userId="6e030832-0f8d-43c2-8c67-971828cae459" providerId="ADAL" clId="{F4918279-2070-43E8-B616-B81073E0ABCD}" dt="2021-06-16T21:17:02.302" v="625" actId="20577"/>
          <ac:spMkLst>
            <pc:docMk/>
            <pc:sldMk cId="745147984" sldId="274"/>
            <ac:spMk id="3" creationId="{BA05E1F0-2277-4D35-BABB-C85AF7D35427}"/>
          </ac:spMkLst>
        </pc:spChg>
        <pc:picChg chg="del">
          <ac:chgData name="Jessica Bell" userId="6e030832-0f8d-43c2-8c67-971828cae459" providerId="ADAL" clId="{F4918279-2070-43E8-B616-B81073E0ABCD}" dt="2021-06-16T20:02:55.748" v="393" actId="478"/>
          <ac:picMkLst>
            <pc:docMk/>
            <pc:sldMk cId="745147984" sldId="274"/>
            <ac:picMk id="6" creationId="{4066486A-AAC8-4830-9C2D-3E9D99331FE7}"/>
          </ac:picMkLst>
        </pc:picChg>
      </pc:sldChg>
    </pc:docChg>
  </pc:docChgLst>
  <pc:docChgLst>
    <pc:chgData name="Jessica Bell" userId="6e030832-0f8d-43c2-8c67-971828cae459" providerId="ADAL" clId="{F3162D44-C662-4A6F-B13C-C05E71AF1BC0}"/>
    <pc:docChg chg="undo custSel delSld modSld modSection">
      <pc:chgData name="Jessica Bell" userId="6e030832-0f8d-43c2-8c67-971828cae459" providerId="ADAL" clId="{F3162D44-C662-4A6F-B13C-C05E71AF1BC0}" dt="2021-07-01T20:53:36.450" v="1315" actId="20577"/>
      <pc:docMkLst>
        <pc:docMk/>
      </pc:docMkLst>
      <pc:sldChg chg="modSp mod">
        <pc:chgData name="Jessica Bell" userId="6e030832-0f8d-43c2-8c67-971828cae459" providerId="ADAL" clId="{F3162D44-C662-4A6F-B13C-C05E71AF1BC0}" dt="2021-06-30T15:30:08.884" v="8" actId="20577"/>
        <pc:sldMkLst>
          <pc:docMk/>
          <pc:sldMk cId="2219165644" sldId="256"/>
        </pc:sldMkLst>
        <pc:spChg chg="mod">
          <ac:chgData name="Jessica Bell" userId="6e030832-0f8d-43c2-8c67-971828cae459" providerId="ADAL" clId="{F3162D44-C662-4A6F-B13C-C05E71AF1BC0}" dt="2021-06-30T15:30:08.884" v="8" actId="20577"/>
          <ac:spMkLst>
            <pc:docMk/>
            <pc:sldMk cId="2219165644" sldId="256"/>
            <ac:spMk id="6" creationId="{5E5DF6EE-F5D4-4AA2-8E08-21E83AFD3F52}"/>
          </ac:spMkLst>
        </pc:spChg>
      </pc:sldChg>
      <pc:sldChg chg="modSp del mod">
        <pc:chgData name="Jessica Bell" userId="6e030832-0f8d-43c2-8c67-971828cae459" providerId="ADAL" clId="{F3162D44-C662-4A6F-B13C-C05E71AF1BC0}" dt="2021-07-01T15:14:17.778" v="928" actId="2696"/>
        <pc:sldMkLst>
          <pc:docMk/>
          <pc:sldMk cId="4065560470" sldId="259"/>
        </pc:sldMkLst>
        <pc:spChg chg="mod">
          <ac:chgData name="Jessica Bell" userId="6e030832-0f8d-43c2-8c67-971828cae459" providerId="ADAL" clId="{F3162D44-C662-4A6F-B13C-C05E71AF1BC0}" dt="2021-06-30T15:30:22.244" v="11" actId="20577"/>
          <ac:spMkLst>
            <pc:docMk/>
            <pc:sldMk cId="4065560470" sldId="259"/>
            <ac:spMk id="4" creationId="{25E7ED35-5FC0-4496-A1A0-BA94CE8FD5B0}"/>
          </ac:spMkLst>
        </pc:spChg>
      </pc:sldChg>
      <pc:sldChg chg="modSp mod">
        <pc:chgData name="Jessica Bell" userId="6e030832-0f8d-43c2-8c67-971828cae459" providerId="ADAL" clId="{F3162D44-C662-4A6F-B13C-C05E71AF1BC0}" dt="2021-07-01T15:15:02.318" v="1135" actId="27636"/>
        <pc:sldMkLst>
          <pc:docMk/>
          <pc:sldMk cId="2402373672" sldId="265"/>
        </pc:sldMkLst>
        <pc:spChg chg="mod">
          <ac:chgData name="Jessica Bell" userId="6e030832-0f8d-43c2-8c67-971828cae459" providerId="ADAL" clId="{F3162D44-C662-4A6F-B13C-C05E71AF1BC0}" dt="2021-07-01T15:15:02.318" v="1135" actId="27636"/>
          <ac:spMkLst>
            <pc:docMk/>
            <pc:sldMk cId="2402373672" sldId="265"/>
            <ac:spMk id="3" creationId="{F27CCCF2-4534-4D4F-AB2D-0821EE249483}"/>
          </ac:spMkLst>
        </pc:spChg>
      </pc:sldChg>
      <pc:sldChg chg="modSp mod">
        <pc:chgData name="Jessica Bell" userId="6e030832-0f8d-43c2-8c67-971828cae459" providerId="ADAL" clId="{F3162D44-C662-4A6F-B13C-C05E71AF1BC0}" dt="2021-07-01T15:19:45.608" v="1272"/>
        <pc:sldMkLst>
          <pc:docMk/>
          <pc:sldMk cId="4218724644" sldId="272"/>
        </pc:sldMkLst>
        <pc:spChg chg="mod">
          <ac:chgData name="Jessica Bell" userId="6e030832-0f8d-43c2-8c67-971828cae459" providerId="ADAL" clId="{F3162D44-C662-4A6F-B13C-C05E71AF1BC0}" dt="2021-07-01T15:19:45.608" v="1272"/>
          <ac:spMkLst>
            <pc:docMk/>
            <pc:sldMk cId="4218724644" sldId="272"/>
            <ac:spMk id="3" creationId="{E6502B91-B28C-4D49-9088-42DC18B86658}"/>
          </ac:spMkLst>
        </pc:spChg>
      </pc:sldChg>
      <pc:sldChg chg="modSp mod">
        <pc:chgData name="Jessica Bell" userId="6e030832-0f8d-43c2-8c67-971828cae459" providerId="ADAL" clId="{F3162D44-C662-4A6F-B13C-C05E71AF1BC0}" dt="2021-07-01T16:29:28.360" v="1314" actId="20577"/>
        <pc:sldMkLst>
          <pc:docMk/>
          <pc:sldMk cId="4088670987" sldId="273"/>
        </pc:sldMkLst>
        <pc:spChg chg="mod">
          <ac:chgData name="Jessica Bell" userId="6e030832-0f8d-43c2-8c67-971828cae459" providerId="ADAL" clId="{F3162D44-C662-4A6F-B13C-C05E71AF1BC0}" dt="2021-07-01T15:14:05.476" v="902" actId="20577"/>
          <ac:spMkLst>
            <pc:docMk/>
            <pc:sldMk cId="4088670987" sldId="273"/>
            <ac:spMk id="2" creationId="{DC5B5FE0-29EB-467C-936B-C1B2124B654C}"/>
          </ac:spMkLst>
        </pc:spChg>
        <pc:spChg chg="mod">
          <ac:chgData name="Jessica Bell" userId="6e030832-0f8d-43c2-8c67-971828cae459" providerId="ADAL" clId="{F3162D44-C662-4A6F-B13C-C05E71AF1BC0}" dt="2021-07-01T16:29:28.360" v="1314" actId="20577"/>
          <ac:spMkLst>
            <pc:docMk/>
            <pc:sldMk cId="4088670987" sldId="273"/>
            <ac:spMk id="3" creationId="{13B93511-449A-4734-B29C-7A537BC8FD48}"/>
          </ac:spMkLst>
        </pc:spChg>
      </pc:sldChg>
      <pc:sldChg chg="modSp mod">
        <pc:chgData name="Jessica Bell" userId="6e030832-0f8d-43c2-8c67-971828cae459" providerId="ADAL" clId="{F3162D44-C662-4A6F-B13C-C05E71AF1BC0}" dt="2021-07-01T20:53:36.450" v="1315" actId="20577"/>
        <pc:sldMkLst>
          <pc:docMk/>
          <pc:sldMk cId="745147984" sldId="274"/>
        </pc:sldMkLst>
        <pc:spChg chg="mod">
          <ac:chgData name="Jessica Bell" userId="6e030832-0f8d-43c2-8c67-971828cae459" providerId="ADAL" clId="{F3162D44-C662-4A6F-B13C-C05E71AF1BC0}" dt="2021-07-01T20:53:36.450" v="1315" actId="20577"/>
          <ac:spMkLst>
            <pc:docMk/>
            <pc:sldMk cId="745147984" sldId="274"/>
            <ac:spMk id="3" creationId="{BA05E1F0-2277-4D35-BABB-C85AF7D35427}"/>
          </ac:spMkLst>
        </pc:spChg>
      </pc:sldChg>
      <pc:sldChg chg="del">
        <pc:chgData name="Jessica Bell" userId="6e030832-0f8d-43c2-8c67-971828cae459" providerId="ADAL" clId="{F3162D44-C662-4A6F-B13C-C05E71AF1BC0}" dt="2021-07-01T15:13:41.726" v="871" actId="2696"/>
        <pc:sldMkLst>
          <pc:docMk/>
          <pc:sldMk cId="3464006524" sldId="275"/>
        </pc:sldMkLst>
      </pc:sldChg>
    </pc:docChg>
  </pc:docChgLst>
  <pc:docChgLst>
    <pc:chgData name="Jessica Bell" userId="6e030832-0f8d-43c2-8c67-971828cae459" providerId="ADAL" clId="{7A881645-E856-4CFC-8C8F-73E2930D4341}"/>
    <pc:docChg chg="undo custSel addSld modSld modSection">
      <pc:chgData name="Jessica Bell" userId="6e030832-0f8d-43c2-8c67-971828cae459" providerId="ADAL" clId="{7A881645-E856-4CFC-8C8F-73E2930D4341}" dt="2021-06-24T14:39:47.591" v="1235" actId="20577"/>
      <pc:docMkLst>
        <pc:docMk/>
      </pc:docMkLst>
      <pc:sldChg chg="modSp mod">
        <pc:chgData name="Jessica Bell" userId="6e030832-0f8d-43c2-8c67-971828cae459" providerId="ADAL" clId="{7A881645-E856-4CFC-8C8F-73E2930D4341}" dt="2021-06-23T22:42:59.691" v="3" actId="20577"/>
        <pc:sldMkLst>
          <pc:docMk/>
          <pc:sldMk cId="2219165644" sldId="256"/>
        </pc:sldMkLst>
        <pc:spChg chg="mod">
          <ac:chgData name="Jessica Bell" userId="6e030832-0f8d-43c2-8c67-971828cae459" providerId="ADAL" clId="{7A881645-E856-4CFC-8C8F-73E2930D4341}" dt="2021-06-23T22:42:59.691" v="3" actId="20577"/>
          <ac:spMkLst>
            <pc:docMk/>
            <pc:sldMk cId="2219165644" sldId="256"/>
            <ac:spMk id="6" creationId="{5E5DF6EE-F5D4-4AA2-8E08-21E83AFD3F52}"/>
          </ac:spMkLst>
        </pc:spChg>
      </pc:sldChg>
      <pc:sldChg chg="modSp mod">
        <pc:chgData name="Jessica Bell" userId="6e030832-0f8d-43c2-8c67-971828cae459" providerId="ADAL" clId="{7A881645-E856-4CFC-8C8F-73E2930D4341}" dt="2021-06-23T22:47:08.775" v="647" actId="20577"/>
        <pc:sldMkLst>
          <pc:docMk/>
          <pc:sldMk cId="4065560470" sldId="259"/>
        </pc:sldMkLst>
        <pc:spChg chg="mod">
          <ac:chgData name="Jessica Bell" userId="6e030832-0f8d-43c2-8c67-971828cae459" providerId="ADAL" clId="{7A881645-E856-4CFC-8C8F-73E2930D4341}" dt="2021-06-23T22:47:08.775" v="647" actId="20577"/>
          <ac:spMkLst>
            <pc:docMk/>
            <pc:sldMk cId="4065560470" sldId="259"/>
            <ac:spMk id="4" creationId="{25E7ED35-5FC0-4496-A1A0-BA94CE8FD5B0}"/>
          </ac:spMkLst>
        </pc:spChg>
      </pc:sldChg>
      <pc:sldChg chg="modSp mod">
        <pc:chgData name="Jessica Bell" userId="6e030832-0f8d-43c2-8c67-971828cae459" providerId="ADAL" clId="{7A881645-E856-4CFC-8C8F-73E2930D4341}" dt="2021-06-23T22:51:47.587" v="1162" actId="20577"/>
        <pc:sldMkLst>
          <pc:docMk/>
          <pc:sldMk cId="2402373672" sldId="265"/>
        </pc:sldMkLst>
        <pc:spChg chg="mod">
          <ac:chgData name="Jessica Bell" userId="6e030832-0f8d-43c2-8c67-971828cae459" providerId="ADAL" clId="{7A881645-E856-4CFC-8C8F-73E2930D4341}" dt="2021-06-23T22:51:47.587" v="1162" actId="20577"/>
          <ac:spMkLst>
            <pc:docMk/>
            <pc:sldMk cId="2402373672" sldId="265"/>
            <ac:spMk id="3" creationId="{F27CCCF2-4534-4D4F-AB2D-0821EE249483}"/>
          </ac:spMkLst>
        </pc:spChg>
      </pc:sldChg>
      <pc:sldChg chg="modSp mod">
        <pc:chgData name="Jessica Bell" userId="6e030832-0f8d-43c2-8c67-971828cae459" providerId="ADAL" clId="{7A881645-E856-4CFC-8C8F-73E2930D4341}" dt="2021-06-23T22:52:19.151" v="1232" actId="20577"/>
        <pc:sldMkLst>
          <pc:docMk/>
          <pc:sldMk cId="4218724644" sldId="272"/>
        </pc:sldMkLst>
        <pc:spChg chg="mod">
          <ac:chgData name="Jessica Bell" userId="6e030832-0f8d-43c2-8c67-971828cae459" providerId="ADAL" clId="{7A881645-E856-4CFC-8C8F-73E2930D4341}" dt="2021-06-23T22:52:19.151" v="1232" actId="20577"/>
          <ac:spMkLst>
            <pc:docMk/>
            <pc:sldMk cId="4218724644" sldId="272"/>
            <ac:spMk id="3" creationId="{E6502B91-B28C-4D49-9088-42DC18B86658}"/>
          </ac:spMkLst>
        </pc:spChg>
      </pc:sldChg>
      <pc:sldChg chg="modSp mod">
        <pc:chgData name="Jessica Bell" userId="6e030832-0f8d-43c2-8c67-971828cae459" providerId="ADAL" clId="{7A881645-E856-4CFC-8C8F-73E2930D4341}" dt="2021-06-24T14:39:47.591" v="1235" actId="20577"/>
        <pc:sldMkLst>
          <pc:docMk/>
          <pc:sldMk cId="4088670987" sldId="273"/>
        </pc:sldMkLst>
        <pc:spChg chg="mod">
          <ac:chgData name="Jessica Bell" userId="6e030832-0f8d-43c2-8c67-971828cae459" providerId="ADAL" clId="{7A881645-E856-4CFC-8C8F-73E2930D4341}" dt="2021-06-23T22:44:37.123" v="186" actId="20577"/>
          <ac:spMkLst>
            <pc:docMk/>
            <pc:sldMk cId="4088670987" sldId="273"/>
            <ac:spMk id="2" creationId="{DC5B5FE0-29EB-467C-936B-C1B2124B654C}"/>
          </ac:spMkLst>
        </pc:spChg>
        <pc:spChg chg="mod">
          <ac:chgData name="Jessica Bell" userId="6e030832-0f8d-43c2-8c67-971828cae459" providerId="ADAL" clId="{7A881645-E856-4CFC-8C8F-73E2930D4341}" dt="2021-06-24T14:39:47.591" v="1235" actId="20577"/>
          <ac:spMkLst>
            <pc:docMk/>
            <pc:sldMk cId="4088670987" sldId="273"/>
            <ac:spMk id="3" creationId="{13B93511-449A-4734-B29C-7A537BC8FD48}"/>
          </ac:spMkLst>
        </pc:spChg>
      </pc:sldChg>
      <pc:sldChg chg="modSp mod">
        <pc:chgData name="Jessica Bell" userId="6e030832-0f8d-43c2-8c67-971828cae459" providerId="ADAL" clId="{7A881645-E856-4CFC-8C8F-73E2930D4341}" dt="2021-06-23T22:50:50.423" v="1151" actId="20577"/>
        <pc:sldMkLst>
          <pc:docMk/>
          <pc:sldMk cId="745147984" sldId="274"/>
        </pc:sldMkLst>
        <pc:spChg chg="mod">
          <ac:chgData name="Jessica Bell" userId="6e030832-0f8d-43c2-8c67-971828cae459" providerId="ADAL" clId="{7A881645-E856-4CFC-8C8F-73E2930D4341}" dt="2021-06-23T22:50:50.423" v="1151" actId="20577"/>
          <ac:spMkLst>
            <pc:docMk/>
            <pc:sldMk cId="745147984" sldId="274"/>
            <ac:spMk id="3" creationId="{BA05E1F0-2277-4D35-BABB-C85AF7D35427}"/>
          </ac:spMkLst>
        </pc:spChg>
      </pc:sldChg>
      <pc:sldChg chg="modSp new mod">
        <pc:chgData name="Jessica Bell" userId="6e030832-0f8d-43c2-8c67-971828cae459" providerId="ADAL" clId="{7A881645-E856-4CFC-8C8F-73E2930D4341}" dt="2021-06-23T22:49:17.877" v="938" actId="1076"/>
        <pc:sldMkLst>
          <pc:docMk/>
          <pc:sldMk cId="3464006524" sldId="275"/>
        </pc:sldMkLst>
        <pc:spChg chg="mod">
          <ac:chgData name="Jessica Bell" userId="6e030832-0f8d-43c2-8c67-971828cae459" providerId="ADAL" clId="{7A881645-E856-4CFC-8C8F-73E2930D4341}" dt="2021-06-23T22:47:22.055" v="658" actId="122"/>
          <ac:spMkLst>
            <pc:docMk/>
            <pc:sldMk cId="3464006524" sldId="275"/>
            <ac:spMk id="2" creationId="{4346E291-E99B-46DD-A804-BF144637AB21}"/>
          </ac:spMkLst>
        </pc:spChg>
        <pc:spChg chg="mod">
          <ac:chgData name="Jessica Bell" userId="6e030832-0f8d-43c2-8c67-971828cae459" providerId="ADAL" clId="{7A881645-E856-4CFC-8C8F-73E2930D4341}" dt="2021-06-23T22:49:17.877" v="938" actId="1076"/>
          <ac:spMkLst>
            <pc:docMk/>
            <pc:sldMk cId="3464006524" sldId="275"/>
            <ac:spMk id="3" creationId="{C5CBEF9B-D58E-46D9-B071-47AB19BEEDB0}"/>
          </ac:spMkLst>
        </pc:spChg>
      </pc:sldChg>
    </pc:docChg>
  </pc:docChgLst>
  <pc:docChgLst>
    <pc:chgData name="Jessica Bell" userId="6e030832-0f8d-43c2-8c67-971828cae459" providerId="ADAL" clId="{14FE7A86-3BAB-478C-B155-A0630490A747}"/>
    <pc:docChg chg="custSel addSld delSld modSld modSection">
      <pc:chgData name="Jessica Bell" userId="6e030832-0f8d-43c2-8c67-971828cae459" providerId="ADAL" clId="{14FE7A86-3BAB-478C-B155-A0630490A747}" dt="2021-06-02T17:42:53.744" v="908" actId="20577"/>
      <pc:docMkLst>
        <pc:docMk/>
      </pc:docMkLst>
      <pc:sldChg chg="modSp mod">
        <pc:chgData name="Jessica Bell" userId="6e030832-0f8d-43c2-8c67-971828cae459" providerId="ADAL" clId="{14FE7A86-3BAB-478C-B155-A0630490A747}" dt="2021-06-02T17:34:32.770" v="19" actId="20577"/>
        <pc:sldMkLst>
          <pc:docMk/>
          <pc:sldMk cId="2219165644" sldId="256"/>
        </pc:sldMkLst>
        <pc:spChg chg="mod">
          <ac:chgData name="Jessica Bell" userId="6e030832-0f8d-43c2-8c67-971828cae459" providerId="ADAL" clId="{14FE7A86-3BAB-478C-B155-A0630490A747}" dt="2021-06-02T17:34:32.770" v="19" actId="20577"/>
          <ac:spMkLst>
            <pc:docMk/>
            <pc:sldMk cId="2219165644" sldId="256"/>
            <ac:spMk id="6" creationId="{5E5DF6EE-F5D4-4AA2-8E08-21E83AFD3F52}"/>
          </ac:spMkLst>
        </pc:spChg>
      </pc:sldChg>
      <pc:sldChg chg="modSp mod">
        <pc:chgData name="Jessica Bell" userId="6e030832-0f8d-43c2-8c67-971828cae459" providerId="ADAL" clId="{14FE7A86-3BAB-478C-B155-A0630490A747}" dt="2021-06-02T17:42:05.784" v="831" actId="20577"/>
        <pc:sldMkLst>
          <pc:docMk/>
          <pc:sldMk cId="4065560470" sldId="259"/>
        </pc:sldMkLst>
        <pc:spChg chg="mod">
          <ac:chgData name="Jessica Bell" userId="6e030832-0f8d-43c2-8c67-971828cae459" providerId="ADAL" clId="{14FE7A86-3BAB-478C-B155-A0630490A747}" dt="2021-06-02T17:42:05.784" v="831" actId="20577"/>
          <ac:spMkLst>
            <pc:docMk/>
            <pc:sldMk cId="4065560470" sldId="259"/>
            <ac:spMk id="4" creationId="{25E7ED35-5FC0-4496-A1A0-BA94CE8FD5B0}"/>
          </ac:spMkLst>
        </pc:spChg>
      </pc:sldChg>
      <pc:sldChg chg="del">
        <pc:chgData name="Jessica Bell" userId="6e030832-0f8d-43c2-8c67-971828cae459" providerId="ADAL" clId="{14FE7A86-3BAB-478C-B155-A0630490A747}" dt="2021-06-02T17:38:41.635" v="508" actId="2696"/>
        <pc:sldMkLst>
          <pc:docMk/>
          <pc:sldMk cId="2851379517" sldId="260"/>
        </pc:sldMkLst>
      </pc:sldChg>
      <pc:sldChg chg="del">
        <pc:chgData name="Jessica Bell" userId="6e030832-0f8d-43c2-8c67-971828cae459" providerId="ADAL" clId="{14FE7A86-3BAB-478C-B155-A0630490A747}" dt="2021-06-02T17:38:43.750" v="509" actId="2696"/>
        <pc:sldMkLst>
          <pc:docMk/>
          <pc:sldMk cId="3789681801" sldId="261"/>
        </pc:sldMkLst>
      </pc:sldChg>
      <pc:sldChg chg="del">
        <pc:chgData name="Jessica Bell" userId="6e030832-0f8d-43c2-8c67-971828cae459" providerId="ADAL" clId="{14FE7A86-3BAB-478C-B155-A0630490A747}" dt="2021-06-02T17:38:34.126" v="506" actId="2696"/>
        <pc:sldMkLst>
          <pc:docMk/>
          <pc:sldMk cId="3787501260" sldId="262"/>
        </pc:sldMkLst>
      </pc:sldChg>
      <pc:sldChg chg="modSp mod">
        <pc:chgData name="Jessica Bell" userId="6e030832-0f8d-43c2-8c67-971828cae459" providerId="ADAL" clId="{14FE7A86-3BAB-478C-B155-A0630490A747}" dt="2021-06-02T17:41:55.360" v="801" actId="20577"/>
        <pc:sldMkLst>
          <pc:docMk/>
          <pc:sldMk cId="2402373672" sldId="265"/>
        </pc:sldMkLst>
        <pc:spChg chg="mod">
          <ac:chgData name="Jessica Bell" userId="6e030832-0f8d-43c2-8c67-971828cae459" providerId="ADAL" clId="{14FE7A86-3BAB-478C-B155-A0630490A747}" dt="2021-06-02T17:41:55.360" v="801" actId="20577"/>
          <ac:spMkLst>
            <pc:docMk/>
            <pc:sldMk cId="2402373672" sldId="265"/>
            <ac:spMk id="3" creationId="{F27CCCF2-4534-4D4F-AB2D-0821EE249483}"/>
          </ac:spMkLst>
        </pc:spChg>
      </pc:sldChg>
      <pc:sldChg chg="del">
        <pc:chgData name="Jessica Bell" userId="6e030832-0f8d-43c2-8c67-971828cae459" providerId="ADAL" clId="{14FE7A86-3BAB-478C-B155-A0630490A747}" dt="2021-06-02T17:38:36.908" v="507" actId="2696"/>
        <pc:sldMkLst>
          <pc:docMk/>
          <pc:sldMk cId="1465603346" sldId="270"/>
        </pc:sldMkLst>
      </pc:sldChg>
      <pc:sldChg chg="del">
        <pc:chgData name="Jessica Bell" userId="6e030832-0f8d-43c2-8c67-971828cae459" providerId="ADAL" clId="{14FE7A86-3BAB-478C-B155-A0630490A747}" dt="2021-06-02T17:38:45.622" v="510" actId="2696"/>
        <pc:sldMkLst>
          <pc:docMk/>
          <pc:sldMk cId="1821267414" sldId="271"/>
        </pc:sldMkLst>
      </pc:sldChg>
      <pc:sldChg chg="modSp mod">
        <pc:chgData name="Jessica Bell" userId="6e030832-0f8d-43c2-8c67-971828cae459" providerId="ADAL" clId="{14FE7A86-3BAB-478C-B155-A0630490A747}" dt="2021-06-02T17:42:53.744" v="908" actId="20577"/>
        <pc:sldMkLst>
          <pc:docMk/>
          <pc:sldMk cId="4218724644" sldId="272"/>
        </pc:sldMkLst>
        <pc:spChg chg="mod">
          <ac:chgData name="Jessica Bell" userId="6e030832-0f8d-43c2-8c67-971828cae459" providerId="ADAL" clId="{14FE7A86-3BAB-478C-B155-A0630490A747}" dt="2021-06-02T17:36:22.663" v="155" actId="20577"/>
          <ac:spMkLst>
            <pc:docMk/>
            <pc:sldMk cId="4218724644" sldId="272"/>
            <ac:spMk id="2" creationId="{86DBBDAF-E8AD-4780-9DFA-B76628D4E02A}"/>
          </ac:spMkLst>
        </pc:spChg>
        <pc:spChg chg="mod">
          <ac:chgData name="Jessica Bell" userId="6e030832-0f8d-43c2-8c67-971828cae459" providerId="ADAL" clId="{14FE7A86-3BAB-478C-B155-A0630490A747}" dt="2021-06-02T17:42:53.744" v="908" actId="20577"/>
          <ac:spMkLst>
            <pc:docMk/>
            <pc:sldMk cId="4218724644" sldId="272"/>
            <ac:spMk id="3" creationId="{E6502B91-B28C-4D49-9088-42DC18B86658}"/>
          </ac:spMkLst>
        </pc:spChg>
      </pc:sldChg>
      <pc:sldChg chg="modSp new mod">
        <pc:chgData name="Jessica Bell" userId="6e030832-0f8d-43c2-8c67-971828cae459" providerId="ADAL" clId="{14FE7A86-3BAB-478C-B155-A0630490A747}" dt="2021-06-02T17:39:57.848" v="720" actId="20577"/>
        <pc:sldMkLst>
          <pc:docMk/>
          <pc:sldMk cId="4088670987" sldId="273"/>
        </pc:sldMkLst>
        <pc:spChg chg="mod">
          <ac:chgData name="Jessica Bell" userId="6e030832-0f8d-43c2-8c67-971828cae459" providerId="ADAL" clId="{14FE7A86-3BAB-478C-B155-A0630490A747}" dt="2021-06-02T17:39:09.360" v="551" actId="122"/>
          <ac:spMkLst>
            <pc:docMk/>
            <pc:sldMk cId="4088670987" sldId="273"/>
            <ac:spMk id="2" creationId="{DC5B5FE0-29EB-467C-936B-C1B2124B654C}"/>
          </ac:spMkLst>
        </pc:spChg>
        <pc:spChg chg="mod">
          <ac:chgData name="Jessica Bell" userId="6e030832-0f8d-43c2-8c67-971828cae459" providerId="ADAL" clId="{14FE7A86-3BAB-478C-B155-A0630490A747}" dt="2021-06-02T17:39:57.848" v="720" actId="20577"/>
          <ac:spMkLst>
            <pc:docMk/>
            <pc:sldMk cId="4088670987" sldId="273"/>
            <ac:spMk id="3" creationId="{13B93511-449A-4734-B29C-7A537BC8FD48}"/>
          </ac:spMkLst>
        </pc:spChg>
      </pc:sldChg>
      <pc:sldChg chg="modSp new mod">
        <pc:chgData name="Jessica Bell" userId="6e030832-0f8d-43c2-8c67-971828cae459" providerId="ADAL" clId="{14FE7A86-3BAB-478C-B155-A0630490A747}" dt="2021-06-02T17:41:24.669" v="794" actId="5793"/>
        <pc:sldMkLst>
          <pc:docMk/>
          <pc:sldMk cId="745147984" sldId="274"/>
        </pc:sldMkLst>
        <pc:spChg chg="mod">
          <ac:chgData name="Jessica Bell" userId="6e030832-0f8d-43c2-8c67-971828cae459" providerId="ADAL" clId="{14FE7A86-3BAB-478C-B155-A0630490A747}" dt="2021-06-02T17:40:39.576" v="738" actId="122"/>
          <ac:spMkLst>
            <pc:docMk/>
            <pc:sldMk cId="745147984" sldId="274"/>
            <ac:spMk id="2" creationId="{3357DBE6-0839-4A26-A9E6-6235FD15F081}"/>
          </ac:spMkLst>
        </pc:spChg>
        <pc:spChg chg="mod">
          <ac:chgData name="Jessica Bell" userId="6e030832-0f8d-43c2-8c67-971828cae459" providerId="ADAL" clId="{14FE7A86-3BAB-478C-B155-A0630490A747}" dt="2021-06-02T17:41:24.669" v="794" actId="5793"/>
          <ac:spMkLst>
            <pc:docMk/>
            <pc:sldMk cId="745147984" sldId="274"/>
            <ac:spMk id="3" creationId="{BA05E1F0-2277-4D35-BABB-C85AF7D35427}"/>
          </ac:spMkLst>
        </pc:spChg>
      </pc:sldChg>
    </pc:docChg>
  </pc:docChgLst>
  <pc:docChgLst>
    <pc:chgData name="Jessica Bell" userId="6e030832-0f8d-43c2-8c67-971828cae459" providerId="ADAL" clId="{9F0CC489-87F0-4FBE-83FC-37FDD1BEC5B2}"/>
    <pc:docChg chg="undo redo custSel addSld delSld modSld sldOrd modSection">
      <pc:chgData name="Jessica Bell" userId="6e030832-0f8d-43c2-8c67-971828cae459" providerId="ADAL" clId="{9F0CC489-87F0-4FBE-83FC-37FDD1BEC5B2}" dt="2021-07-22T17:38:50.535" v="854" actId="1076"/>
      <pc:docMkLst>
        <pc:docMk/>
      </pc:docMkLst>
      <pc:sldChg chg="delSp modSp mod">
        <pc:chgData name="Jessica Bell" userId="6e030832-0f8d-43c2-8c67-971828cae459" providerId="ADAL" clId="{9F0CC489-87F0-4FBE-83FC-37FDD1BEC5B2}" dt="2021-07-22T17:38:39.454" v="852" actId="1076"/>
        <pc:sldMkLst>
          <pc:docMk/>
          <pc:sldMk cId="2219165644" sldId="256"/>
        </pc:sldMkLst>
        <pc:spChg chg="mod">
          <ac:chgData name="Jessica Bell" userId="6e030832-0f8d-43c2-8c67-971828cae459" providerId="ADAL" clId="{9F0CC489-87F0-4FBE-83FC-37FDD1BEC5B2}" dt="2021-07-22T17:38:39.454" v="852" actId="1076"/>
          <ac:spMkLst>
            <pc:docMk/>
            <pc:sldMk cId="2219165644" sldId="256"/>
            <ac:spMk id="2" creationId="{2B4BD70E-26EE-488D-B891-147E2AF11966}"/>
          </ac:spMkLst>
        </pc:spChg>
        <pc:spChg chg="del mod">
          <ac:chgData name="Jessica Bell" userId="6e030832-0f8d-43c2-8c67-971828cae459" providerId="ADAL" clId="{9F0CC489-87F0-4FBE-83FC-37FDD1BEC5B2}" dt="2021-07-22T17:38:12.492" v="847" actId="478"/>
          <ac:spMkLst>
            <pc:docMk/>
            <pc:sldMk cId="2219165644" sldId="256"/>
            <ac:spMk id="6" creationId="{5E5DF6EE-F5D4-4AA2-8E08-21E83AFD3F52}"/>
          </ac:spMkLst>
        </pc:spChg>
      </pc:sldChg>
      <pc:sldChg chg="del">
        <pc:chgData name="Jessica Bell" userId="6e030832-0f8d-43c2-8c67-971828cae459" providerId="ADAL" clId="{9F0CC489-87F0-4FBE-83FC-37FDD1BEC5B2}" dt="2021-07-15T19:59:50.088" v="91" actId="47"/>
        <pc:sldMkLst>
          <pc:docMk/>
          <pc:sldMk cId="2402373672" sldId="265"/>
        </pc:sldMkLst>
      </pc:sldChg>
      <pc:sldChg chg="del">
        <pc:chgData name="Jessica Bell" userId="6e030832-0f8d-43c2-8c67-971828cae459" providerId="ADAL" clId="{9F0CC489-87F0-4FBE-83FC-37FDD1BEC5B2}" dt="2021-07-15T19:59:50.088" v="91" actId="47"/>
        <pc:sldMkLst>
          <pc:docMk/>
          <pc:sldMk cId="3271644401" sldId="269"/>
        </pc:sldMkLst>
      </pc:sldChg>
      <pc:sldChg chg="del">
        <pc:chgData name="Jessica Bell" userId="6e030832-0f8d-43c2-8c67-971828cae459" providerId="ADAL" clId="{9F0CC489-87F0-4FBE-83FC-37FDD1BEC5B2}" dt="2021-07-15T19:59:50.088" v="91" actId="47"/>
        <pc:sldMkLst>
          <pc:docMk/>
          <pc:sldMk cId="4218724644" sldId="272"/>
        </pc:sldMkLst>
      </pc:sldChg>
      <pc:sldChg chg="del">
        <pc:chgData name="Jessica Bell" userId="6e030832-0f8d-43c2-8c67-971828cae459" providerId="ADAL" clId="{9F0CC489-87F0-4FBE-83FC-37FDD1BEC5B2}" dt="2021-07-15T19:59:50.088" v="91" actId="47"/>
        <pc:sldMkLst>
          <pc:docMk/>
          <pc:sldMk cId="745147984" sldId="274"/>
        </pc:sldMkLst>
      </pc:sldChg>
      <pc:sldChg chg="addSp delSp modSp mod">
        <pc:chgData name="Jessica Bell" userId="6e030832-0f8d-43c2-8c67-971828cae459" providerId="ADAL" clId="{9F0CC489-87F0-4FBE-83FC-37FDD1BEC5B2}" dt="2021-07-15T19:59:34.538" v="90" actId="1076"/>
        <pc:sldMkLst>
          <pc:docMk/>
          <pc:sldMk cId="3042008545" sldId="275"/>
        </pc:sldMkLst>
        <pc:spChg chg="del">
          <ac:chgData name="Jessica Bell" userId="6e030832-0f8d-43c2-8c67-971828cae459" providerId="ADAL" clId="{9F0CC489-87F0-4FBE-83FC-37FDD1BEC5B2}" dt="2021-07-15T19:57:49.402" v="64" actId="478"/>
          <ac:spMkLst>
            <pc:docMk/>
            <pc:sldMk cId="3042008545" sldId="275"/>
            <ac:spMk id="2" creationId="{DC5B5FE0-29EB-467C-936B-C1B2124B654C}"/>
          </ac:spMkLst>
        </pc:spChg>
        <pc:spChg chg="mod">
          <ac:chgData name="Jessica Bell" userId="6e030832-0f8d-43c2-8c67-971828cae459" providerId="ADAL" clId="{9F0CC489-87F0-4FBE-83FC-37FDD1BEC5B2}" dt="2021-07-15T19:58:38.390" v="82" actId="1076"/>
          <ac:spMkLst>
            <pc:docMk/>
            <pc:sldMk cId="3042008545" sldId="275"/>
            <ac:spMk id="3" creationId="{13B93511-449A-4734-B29C-7A537BC8FD48}"/>
          </ac:spMkLst>
        </pc:spChg>
        <pc:spChg chg="add del mod">
          <ac:chgData name="Jessica Bell" userId="6e030832-0f8d-43c2-8c67-971828cae459" providerId="ADAL" clId="{9F0CC489-87F0-4FBE-83FC-37FDD1BEC5B2}" dt="2021-07-15T19:57:52.150" v="65" actId="478"/>
          <ac:spMkLst>
            <pc:docMk/>
            <pc:sldMk cId="3042008545" sldId="275"/>
            <ac:spMk id="5" creationId="{0BAEC2DD-1201-4996-A86B-4D5B0F404E5A}"/>
          </ac:spMkLst>
        </pc:spChg>
        <pc:picChg chg="add mod">
          <ac:chgData name="Jessica Bell" userId="6e030832-0f8d-43c2-8c67-971828cae459" providerId="ADAL" clId="{9F0CC489-87F0-4FBE-83FC-37FDD1BEC5B2}" dt="2021-07-15T19:59:34.538" v="90" actId="1076"/>
          <ac:picMkLst>
            <pc:docMk/>
            <pc:sldMk cId="3042008545" sldId="275"/>
            <ac:picMk id="7" creationId="{86DFDE41-C6FE-411A-9B1F-23D9BE171345}"/>
          </ac:picMkLst>
        </pc:picChg>
      </pc:sldChg>
      <pc:sldChg chg="addSp delSp modSp add mod addCm delCm modCm">
        <pc:chgData name="Jessica Bell" userId="6e030832-0f8d-43c2-8c67-971828cae459" providerId="ADAL" clId="{9F0CC489-87F0-4FBE-83FC-37FDD1BEC5B2}" dt="2021-07-22T17:35:59.861" v="808" actId="1076"/>
        <pc:sldMkLst>
          <pc:docMk/>
          <pc:sldMk cId="2133488778" sldId="276"/>
        </pc:sldMkLst>
        <pc:picChg chg="add del mod">
          <ac:chgData name="Jessica Bell" userId="6e030832-0f8d-43c2-8c67-971828cae459" providerId="ADAL" clId="{9F0CC489-87F0-4FBE-83FC-37FDD1BEC5B2}" dt="2021-07-22T17:35:36.839" v="800" actId="478"/>
          <ac:picMkLst>
            <pc:docMk/>
            <pc:sldMk cId="2133488778" sldId="276"/>
            <ac:picMk id="4" creationId="{77B352B7-A3A5-40C4-8020-F604424EE6DA}"/>
          </ac:picMkLst>
        </pc:picChg>
        <pc:picChg chg="add mod">
          <ac:chgData name="Jessica Bell" userId="6e030832-0f8d-43c2-8c67-971828cae459" providerId="ADAL" clId="{9F0CC489-87F0-4FBE-83FC-37FDD1BEC5B2}" dt="2021-07-22T17:35:59.861" v="808" actId="1076"/>
          <ac:picMkLst>
            <pc:docMk/>
            <pc:sldMk cId="2133488778" sldId="276"/>
            <ac:picMk id="5" creationId="{F6D7D4B5-91E9-408B-917D-43872F4FC713}"/>
          </ac:picMkLst>
        </pc:picChg>
        <pc:picChg chg="del">
          <ac:chgData name="Jessica Bell" userId="6e030832-0f8d-43c2-8c67-971828cae459" providerId="ADAL" clId="{9F0CC489-87F0-4FBE-83FC-37FDD1BEC5B2}" dt="2021-07-15T20:00:32.029" v="93" actId="478"/>
          <ac:picMkLst>
            <pc:docMk/>
            <pc:sldMk cId="2133488778" sldId="276"/>
            <ac:picMk id="7" creationId="{86DFDE41-C6FE-411A-9B1F-23D9BE171345}"/>
          </ac:picMkLst>
        </pc:picChg>
      </pc:sldChg>
      <pc:sldChg chg="addSp delSp modSp add mod addCm delCm modCm">
        <pc:chgData name="Jessica Bell" userId="6e030832-0f8d-43c2-8c67-971828cae459" providerId="ADAL" clId="{9F0CC489-87F0-4FBE-83FC-37FDD1BEC5B2}" dt="2021-07-22T17:36:20.895" v="816" actId="1076"/>
        <pc:sldMkLst>
          <pc:docMk/>
          <pc:sldMk cId="424578775" sldId="277"/>
        </pc:sldMkLst>
        <pc:picChg chg="add mod">
          <ac:chgData name="Jessica Bell" userId="6e030832-0f8d-43c2-8c67-971828cae459" providerId="ADAL" clId="{9F0CC489-87F0-4FBE-83FC-37FDD1BEC5B2}" dt="2021-07-22T17:36:20.895" v="816" actId="1076"/>
          <ac:picMkLst>
            <pc:docMk/>
            <pc:sldMk cId="424578775" sldId="277"/>
            <ac:picMk id="4" creationId="{6F9DDA79-9720-4CFD-ABEA-D257E869454C}"/>
          </ac:picMkLst>
        </pc:picChg>
        <pc:picChg chg="del">
          <ac:chgData name="Jessica Bell" userId="6e030832-0f8d-43c2-8c67-971828cae459" providerId="ADAL" clId="{9F0CC489-87F0-4FBE-83FC-37FDD1BEC5B2}" dt="2021-07-15T20:00:51.013" v="101" actId="478"/>
          <ac:picMkLst>
            <pc:docMk/>
            <pc:sldMk cId="424578775" sldId="277"/>
            <ac:picMk id="4" creationId="{77B352B7-A3A5-40C4-8020-F604424EE6DA}"/>
          </ac:picMkLst>
        </pc:picChg>
        <pc:picChg chg="add del mod">
          <ac:chgData name="Jessica Bell" userId="6e030832-0f8d-43c2-8c67-971828cae459" providerId="ADAL" clId="{9F0CC489-87F0-4FBE-83FC-37FDD1BEC5B2}" dt="2021-07-22T17:36:09.143" v="810" actId="478"/>
          <ac:picMkLst>
            <pc:docMk/>
            <pc:sldMk cId="424578775" sldId="277"/>
            <ac:picMk id="5" creationId="{180724BD-E1E3-48A4-AD5C-C47911101F3F}"/>
          </ac:picMkLst>
        </pc:picChg>
      </pc:sldChg>
      <pc:sldChg chg="addSp delSp modSp add mod addCm delCm modCm">
        <pc:chgData name="Jessica Bell" userId="6e030832-0f8d-43c2-8c67-971828cae459" providerId="ADAL" clId="{9F0CC489-87F0-4FBE-83FC-37FDD1BEC5B2}" dt="2021-07-22T17:36:39.184" v="824" actId="1076"/>
        <pc:sldMkLst>
          <pc:docMk/>
          <pc:sldMk cId="1805371955" sldId="278"/>
        </pc:sldMkLst>
        <pc:picChg chg="add del mod">
          <ac:chgData name="Jessica Bell" userId="6e030832-0f8d-43c2-8c67-971828cae459" providerId="ADAL" clId="{9F0CC489-87F0-4FBE-83FC-37FDD1BEC5B2}" dt="2021-07-22T17:36:29" v="818" actId="478"/>
          <ac:picMkLst>
            <pc:docMk/>
            <pc:sldMk cId="1805371955" sldId="278"/>
            <ac:picMk id="4" creationId="{D2341F3F-D2DB-48C9-A783-E8F114228F09}"/>
          </ac:picMkLst>
        </pc:picChg>
        <pc:picChg chg="del">
          <ac:chgData name="Jessica Bell" userId="6e030832-0f8d-43c2-8c67-971828cae459" providerId="ADAL" clId="{9F0CC489-87F0-4FBE-83FC-37FDD1BEC5B2}" dt="2021-07-15T20:01:12.081" v="109" actId="478"/>
          <ac:picMkLst>
            <pc:docMk/>
            <pc:sldMk cId="1805371955" sldId="278"/>
            <ac:picMk id="5" creationId="{180724BD-E1E3-48A4-AD5C-C47911101F3F}"/>
          </ac:picMkLst>
        </pc:picChg>
        <pc:picChg chg="add mod">
          <ac:chgData name="Jessica Bell" userId="6e030832-0f8d-43c2-8c67-971828cae459" providerId="ADAL" clId="{9F0CC489-87F0-4FBE-83FC-37FDD1BEC5B2}" dt="2021-07-22T17:36:39.184" v="824" actId="1076"/>
          <ac:picMkLst>
            <pc:docMk/>
            <pc:sldMk cId="1805371955" sldId="278"/>
            <ac:picMk id="5" creationId="{95E201FC-488D-4033-96B4-35E926A3E2B8}"/>
          </ac:picMkLst>
        </pc:picChg>
      </pc:sldChg>
      <pc:sldChg chg="addSp delSp modSp add mod">
        <pc:chgData name="Jessica Bell" userId="6e030832-0f8d-43c2-8c67-971828cae459" providerId="ADAL" clId="{9F0CC489-87F0-4FBE-83FC-37FDD1BEC5B2}" dt="2021-07-22T17:37:18.714" v="831" actId="1076"/>
        <pc:sldMkLst>
          <pc:docMk/>
          <pc:sldMk cId="1919220950" sldId="279"/>
        </pc:sldMkLst>
        <pc:picChg chg="add mod">
          <ac:chgData name="Jessica Bell" userId="6e030832-0f8d-43c2-8c67-971828cae459" providerId="ADAL" clId="{9F0CC489-87F0-4FBE-83FC-37FDD1BEC5B2}" dt="2021-07-22T17:37:18.714" v="831" actId="1076"/>
          <ac:picMkLst>
            <pc:docMk/>
            <pc:sldMk cId="1919220950" sldId="279"/>
            <ac:picMk id="4" creationId="{75705D80-BB6F-47FF-BE95-8689D997891B}"/>
          </ac:picMkLst>
        </pc:picChg>
        <pc:picChg chg="del">
          <ac:chgData name="Jessica Bell" userId="6e030832-0f8d-43c2-8c67-971828cae459" providerId="ADAL" clId="{9F0CC489-87F0-4FBE-83FC-37FDD1BEC5B2}" dt="2021-07-15T20:01:34.357" v="119" actId="478"/>
          <ac:picMkLst>
            <pc:docMk/>
            <pc:sldMk cId="1919220950" sldId="279"/>
            <ac:picMk id="4" creationId="{D2341F3F-D2DB-48C9-A783-E8F114228F09}"/>
          </ac:picMkLst>
        </pc:picChg>
        <pc:picChg chg="add del mod">
          <ac:chgData name="Jessica Bell" userId="6e030832-0f8d-43c2-8c67-971828cae459" providerId="ADAL" clId="{9F0CC489-87F0-4FBE-83FC-37FDD1BEC5B2}" dt="2021-07-22T17:36:44.220" v="825" actId="478"/>
          <ac:picMkLst>
            <pc:docMk/>
            <pc:sldMk cId="1919220950" sldId="279"/>
            <ac:picMk id="5" creationId="{DA8C18D5-7E2B-46E2-9200-6D33B808667E}"/>
          </ac:picMkLst>
        </pc:picChg>
      </pc:sldChg>
      <pc:sldChg chg="delSp modSp new mod">
        <pc:chgData name="Jessica Bell" userId="6e030832-0f8d-43c2-8c67-971828cae459" providerId="ADAL" clId="{9F0CC489-87F0-4FBE-83FC-37FDD1BEC5B2}" dt="2021-07-22T17:38:25.721" v="850" actId="1076"/>
        <pc:sldMkLst>
          <pc:docMk/>
          <pc:sldMk cId="2520834400" sldId="280"/>
        </pc:sldMkLst>
        <pc:spChg chg="mod">
          <ac:chgData name="Jessica Bell" userId="6e030832-0f8d-43c2-8c67-971828cae459" providerId="ADAL" clId="{9F0CC489-87F0-4FBE-83FC-37FDD1BEC5B2}" dt="2021-07-22T17:38:25.721" v="850" actId="1076"/>
          <ac:spMkLst>
            <pc:docMk/>
            <pc:sldMk cId="2520834400" sldId="280"/>
            <ac:spMk id="2" creationId="{5C3246FF-BA92-4BA7-BFB1-EBDC779267E4}"/>
          </ac:spMkLst>
        </pc:spChg>
        <pc:spChg chg="del">
          <ac:chgData name="Jessica Bell" userId="6e030832-0f8d-43c2-8c67-971828cae459" providerId="ADAL" clId="{9F0CC489-87F0-4FBE-83FC-37FDD1BEC5B2}" dt="2021-07-15T20:02:11.299" v="142" actId="478"/>
          <ac:spMkLst>
            <pc:docMk/>
            <pc:sldMk cId="2520834400" sldId="280"/>
            <ac:spMk id="3" creationId="{5126B0B8-D6B4-4B59-B92E-750D71F700DE}"/>
          </ac:spMkLst>
        </pc:spChg>
      </pc:sldChg>
      <pc:sldChg chg="modSp add mod ord">
        <pc:chgData name="Jessica Bell" userId="6e030832-0f8d-43c2-8c67-971828cae459" providerId="ADAL" clId="{9F0CC489-87F0-4FBE-83FC-37FDD1BEC5B2}" dt="2021-07-15T20:02:27.942" v="149" actId="20577"/>
        <pc:sldMkLst>
          <pc:docMk/>
          <pc:sldMk cId="2383838266" sldId="281"/>
        </pc:sldMkLst>
        <pc:spChg chg="mod">
          <ac:chgData name="Jessica Bell" userId="6e030832-0f8d-43c2-8c67-971828cae459" providerId="ADAL" clId="{9F0CC489-87F0-4FBE-83FC-37FDD1BEC5B2}" dt="2021-07-15T20:02:27.942" v="149" actId="20577"/>
          <ac:spMkLst>
            <pc:docMk/>
            <pc:sldMk cId="2383838266" sldId="281"/>
            <ac:spMk id="2" creationId="{5C3246FF-BA92-4BA7-BFB1-EBDC779267E4}"/>
          </ac:spMkLst>
        </pc:spChg>
      </pc:sldChg>
      <pc:sldChg chg="addSp delSp modSp add mod ord addCm delCm modCm">
        <pc:chgData name="Jessica Bell" userId="6e030832-0f8d-43c2-8c67-971828cae459" providerId="ADAL" clId="{9F0CC489-87F0-4FBE-83FC-37FDD1BEC5B2}" dt="2021-07-22T17:37:33.604" v="846" actId="20577"/>
        <pc:sldMkLst>
          <pc:docMk/>
          <pc:sldMk cId="2939859693" sldId="282"/>
        </pc:sldMkLst>
        <pc:spChg chg="mod">
          <ac:chgData name="Jessica Bell" userId="6e030832-0f8d-43c2-8c67-971828cae459" providerId="ADAL" clId="{9F0CC489-87F0-4FBE-83FC-37FDD1BEC5B2}" dt="2021-07-22T17:37:33.604" v="846" actId="20577"/>
          <ac:spMkLst>
            <pc:docMk/>
            <pc:sldMk cId="2939859693" sldId="282"/>
            <ac:spMk id="3" creationId="{13B93511-449A-4734-B29C-7A537BC8FD48}"/>
          </ac:spMkLst>
        </pc:spChg>
        <pc:picChg chg="add mod">
          <ac:chgData name="Jessica Bell" userId="6e030832-0f8d-43c2-8c67-971828cae459" providerId="ADAL" clId="{9F0CC489-87F0-4FBE-83FC-37FDD1BEC5B2}" dt="2021-07-15T20:04:29.931" v="198" actId="1076"/>
          <ac:picMkLst>
            <pc:docMk/>
            <pc:sldMk cId="2939859693" sldId="282"/>
            <ac:picMk id="4" creationId="{122C79BE-F19E-4804-8119-19FADD4AD75F}"/>
          </ac:picMkLst>
        </pc:picChg>
        <pc:picChg chg="del">
          <ac:chgData name="Jessica Bell" userId="6e030832-0f8d-43c2-8c67-971828cae459" providerId="ADAL" clId="{9F0CC489-87F0-4FBE-83FC-37FDD1BEC5B2}" dt="2021-07-15T20:04:18.593" v="192" actId="478"/>
          <ac:picMkLst>
            <pc:docMk/>
            <pc:sldMk cId="2939859693" sldId="282"/>
            <ac:picMk id="5" creationId="{DA8C18D5-7E2B-46E2-9200-6D33B808667E}"/>
          </ac:picMkLst>
        </pc:picChg>
        <pc:picChg chg="add mod">
          <ac:chgData name="Jessica Bell" userId="6e030832-0f8d-43c2-8c67-971828cae459" providerId="ADAL" clId="{9F0CC489-87F0-4FBE-83FC-37FDD1BEC5B2}" dt="2021-07-15T20:05:27.726" v="206" actId="1076"/>
          <ac:picMkLst>
            <pc:docMk/>
            <pc:sldMk cId="2939859693" sldId="282"/>
            <ac:picMk id="7" creationId="{49346B15-2FA5-4C59-9475-6CCD78645492}"/>
          </ac:picMkLst>
        </pc:picChg>
      </pc:sldChg>
      <pc:sldChg chg="modSp add mod ord">
        <pc:chgData name="Jessica Bell" userId="6e030832-0f8d-43c2-8c67-971828cae459" providerId="ADAL" clId="{9F0CC489-87F0-4FBE-83FC-37FDD1BEC5B2}" dt="2021-07-15T20:06:05.993" v="211" actId="20577"/>
        <pc:sldMkLst>
          <pc:docMk/>
          <pc:sldMk cId="336363802" sldId="283"/>
        </pc:sldMkLst>
        <pc:spChg chg="mod">
          <ac:chgData name="Jessica Bell" userId="6e030832-0f8d-43c2-8c67-971828cae459" providerId="ADAL" clId="{9F0CC489-87F0-4FBE-83FC-37FDD1BEC5B2}" dt="2021-07-15T20:06:05.993" v="211" actId="20577"/>
          <ac:spMkLst>
            <pc:docMk/>
            <pc:sldMk cId="336363802" sldId="283"/>
            <ac:spMk id="2" creationId="{5C3246FF-BA92-4BA7-BFB1-EBDC779267E4}"/>
          </ac:spMkLst>
        </pc:spChg>
      </pc:sldChg>
      <pc:sldChg chg="addSp delSp modSp add mod ord">
        <pc:chgData name="Jessica Bell" userId="6e030832-0f8d-43c2-8c67-971828cae459" providerId="ADAL" clId="{9F0CC489-87F0-4FBE-83FC-37FDD1BEC5B2}" dt="2021-07-15T20:42:18.061" v="446" actId="1076"/>
        <pc:sldMkLst>
          <pc:docMk/>
          <pc:sldMk cId="1439973336" sldId="284"/>
        </pc:sldMkLst>
        <pc:spChg chg="mod">
          <ac:chgData name="Jessica Bell" userId="6e030832-0f8d-43c2-8c67-971828cae459" providerId="ADAL" clId="{9F0CC489-87F0-4FBE-83FC-37FDD1BEC5B2}" dt="2021-07-15T20:41:05.283" v="430" actId="2710"/>
          <ac:spMkLst>
            <pc:docMk/>
            <pc:sldMk cId="1439973336" sldId="284"/>
            <ac:spMk id="3" creationId="{13B93511-449A-4734-B29C-7A537BC8FD48}"/>
          </ac:spMkLst>
        </pc:spChg>
        <pc:picChg chg="del">
          <ac:chgData name="Jessica Bell" userId="6e030832-0f8d-43c2-8c67-971828cae459" providerId="ADAL" clId="{9F0CC489-87F0-4FBE-83FC-37FDD1BEC5B2}" dt="2021-07-15T20:39:23.625" v="410" actId="478"/>
          <ac:picMkLst>
            <pc:docMk/>
            <pc:sldMk cId="1439973336" sldId="284"/>
            <ac:picMk id="4" creationId="{122C79BE-F19E-4804-8119-19FADD4AD75F}"/>
          </ac:picMkLst>
        </pc:picChg>
        <pc:picChg chg="add mod">
          <ac:chgData name="Jessica Bell" userId="6e030832-0f8d-43c2-8c67-971828cae459" providerId="ADAL" clId="{9F0CC489-87F0-4FBE-83FC-37FDD1BEC5B2}" dt="2021-07-15T20:41:53.915" v="437" actId="1076"/>
          <ac:picMkLst>
            <pc:docMk/>
            <pc:sldMk cId="1439973336" sldId="284"/>
            <ac:picMk id="5" creationId="{6C980C0B-591A-454B-819F-3BA2E3BFC988}"/>
          </ac:picMkLst>
        </pc:picChg>
        <pc:picChg chg="del">
          <ac:chgData name="Jessica Bell" userId="6e030832-0f8d-43c2-8c67-971828cae459" providerId="ADAL" clId="{9F0CC489-87F0-4FBE-83FC-37FDD1BEC5B2}" dt="2021-07-15T20:39:31.906" v="413" actId="478"/>
          <ac:picMkLst>
            <pc:docMk/>
            <pc:sldMk cId="1439973336" sldId="284"/>
            <ac:picMk id="7" creationId="{49346B15-2FA5-4C59-9475-6CCD78645492}"/>
          </ac:picMkLst>
        </pc:picChg>
        <pc:picChg chg="add mod">
          <ac:chgData name="Jessica Bell" userId="6e030832-0f8d-43c2-8c67-971828cae459" providerId="ADAL" clId="{9F0CC489-87F0-4FBE-83FC-37FDD1BEC5B2}" dt="2021-07-15T20:42:18.061" v="446" actId="1076"/>
          <ac:picMkLst>
            <pc:docMk/>
            <pc:sldMk cId="1439973336" sldId="284"/>
            <ac:picMk id="8" creationId="{A7BB7E02-FCC1-404B-8006-783F7B7AD0FB}"/>
          </ac:picMkLst>
        </pc:picChg>
      </pc:sldChg>
      <pc:sldChg chg="modSp add mod ord">
        <pc:chgData name="Jessica Bell" userId="6e030832-0f8d-43c2-8c67-971828cae459" providerId="ADAL" clId="{9F0CC489-87F0-4FBE-83FC-37FDD1BEC5B2}" dt="2021-07-15T20:40:15.448" v="419" actId="20577"/>
        <pc:sldMkLst>
          <pc:docMk/>
          <pc:sldMk cId="1097379806" sldId="285"/>
        </pc:sldMkLst>
        <pc:spChg chg="mod">
          <ac:chgData name="Jessica Bell" userId="6e030832-0f8d-43c2-8c67-971828cae459" providerId="ADAL" clId="{9F0CC489-87F0-4FBE-83FC-37FDD1BEC5B2}" dt="2021-07-15T20:40:15.448" v="419" actId="20577"/>
          <ac:spMkLst>
            <pc:docMk/>
            <pc:sldMk cId="1097379806" sldId="285"/>
            <ac:spMk id="2" creationId="{5C3246FF-BA92-4BA7-BFB1-EBDC779267E4}"/>
          </ac:spMkLst>
        </pc:spChg>
      </pc:sldChg>
      <pc:sldChg chg="addSp delSp modSp add mod ord">
        <pc:chgData name="Jessica Bell" userId="6e030832-0f8d-43c2-8c67-971828cae459" providerId="ADAL" clId="{9F0CC489-87F0-4FBE-83FC-37FDD1BEC5B2}" dt="2021-07-15T20:42:43.405" v="452" actId="1076"/>
        <pc:sldMkLst>
          <pc:docMk/>
          <pc:sldMk cId="4098983451" sldId="286"/>
        </pc:sldMkLst>
        <pc:spChg chg="mod">
          <ac:chgData name="Jessica Bell" userId="6e030832-0f8d-43c2-8c67-971828cae459" providerId="ADAL" clId="{9F0CC489-87F0-4FBE-83FC-37FDD1BEC5B2}" dt="2021-07-15T20:40:53.696" v="428" actId="2710"/>
          <ac:spMkLst>
            <pc:docMk/>
            <pc:sldMk cId="4098983451" sldId="286"/>
            <ac:spMk id="3" creationId="{13B93511-449A-4734-B29C-7A537BC8FD48}"/>
          </ac:spMkLst>
        </pc:spChg>
        <pc:picChg chg="add mod">
          <ac:chgData name="Jessica Bell" userId="6e030832-0f8d-43c2-8c67-971828cae459" providerId="ADAL" clId="{9F0CC489-87F0-4FBE-83FC-37FDD1BEC5B2}" dt="2021-07-15T20:42:21.529" v="447" actId="1076"/>
          <ac:picMkLst>
            <pc:docMk/>
            <pc:sldMk cId="4098983451" sldId="286"/>
            <ac:picMk id="4" creationId="{88158A87-B8E7-4AEC-B39E-8B16A1269102}"/>
          </ac:picMkLst>
        </pc:picChg>
        <pc:picChg chg="del">
          <ac:chgData name="Jessica Bell" userId="6e030832-0f8d-43c2-8c67-971828cae459" providerId="ADAL" clId="{9F0CC489-87F0-4FBE-83FC-37FDD1BEC5B2}" dt="2021-07-15T20:41:25.739" v="431" actId="478"/>
          <ac:picMkLst>
            <pc:docMk/>
            <pc:sldMk cId="4098983451" sldId="286"/>
            <ac:picMk id="5" creationId="{6C980C0B-591A-454B-819F-3BA2E3BFC988}"/>
          </ac:picMkLst>
        </pc:picChg>
        <pc:picChg chg="add mod">
          <ac:chgData name="Jessica Bell" userId="6e030832-0f8d-43c2-8c67-971828cae459" providerId="ADAL" clId="{9F0CC489-87F0-4FBE-83FC-37FDD1BEC5B2}" dt="2021-07-15T20:42:43.405" v="452" actId="1076"/>
          <ac:picMkLst>
            <pc:docMk/>
            <pc:sldMk cId="4098983451" sldId="286"/>
            <ac:picMk id="7" creationId="{923376F5-C7AF-49A1-8EA9-F00ECBD19F8F}"/>
          </ac:picMkLst>
        </pc:picChg>
      </pc:sldChg>
      <pc:sldChg chg="modSp add mod ord">
        <pc:chgData name="Jessica Bell" userId="6e030832-0f8d-43c2-8c67-971828cae459" providerId="ADAL" clId="{9F0CC489-87F0-4FBE-83FC-37FDD1BEC5B2}" dt="2021-07-22T17:38:50.535" v="854" actId="1076"/>
        <pc:sldMkLst>
          <pc:docMk/>
          <pc:sldMk cId="886925314" sldId="287"/>
        </pc:sldMkLst>
        <pc:spChg chg="mod">
          <ac:chgData name="Jessica Bell" userId="6e030832-0f8d-43c2-8c67-971828cae459" providerId="ADAL" clId="{9F0CC489-87F0-4FBE-83FC-37FDD1BEC5B2}" dt="2021-07-22T17:38:50.535" v="854" actId="1076"/>
          <ac:spMkLst>
            <pc:docMk/>
            <pc:sldMk cId="886925314" sldId="287"/>
            <ac:spMk id="2" creationId="{5C3246FF-BA92-4BA7-BFB1-EBDC779267E4}"/>
          </ac:spMkLst>
        </pc:spChg>
      </pc:sldChg>
      <pc:sldChg chg="new del">
        <pc:chgData name="Jessica Bell" userId="6e030832-0f8d-43c2-8c67-971828cae459" providerId="ADAL" clId="{9F0CC489-87F0-4FBE-83FC-37FDD1BEC5B2}" dt="2021-07-15T20:43:19.650" v="459" actId="680"/>
        <pc:sldMkLst>
          <pc:docMk/>
          <pc:sldMk cId="2366097558" sldId="288"/>
        </pc:sldMkLst>
      </pc:sldChg>
      <pc:sldChg chg="addSp delSp modSp add mod ord">
        <pc:chgData name="Jessica Bell" userId="6e030832-0f8d-43c2-8c67-971828cae459" providerId="ADAL" clId="{9F0CC489-87F0-4FBE-83FC-37FDD1BEC5B2}" dt="2021-07-15T20:48:43.525" v="789" actId="1076"/>
        <pc:sldMkLst>
          <pc:docMk/>
          <pc:sldMk cId="4202415910" sldId="288"/>
        </pc:sldMkLst>
        <pc:spChg chg="mod">
          <ac:chgData name="Jessica Bell" userId="6e030832-0f8d-43c2-8c67-971828cae459" providerId="ADAL" clId="{9F0CC489-87F0-4FBE-83FC-37FDD1BEC5B2}" dt="2021-07-15T20:45:46.386" v="781" actId="255"/>
          <ac:spMkLst>
            <pc:docMk/>
            <pc:sldMk cId="4202415910" sldId="288"/>
            <ac:spMk id="3" creationId="{13B93511-449A-4734-B29C-7A537BC8FD48}"/>
          </ac:spMkLst>
        </pc:spChg>
        <pc:picChg chg="del">
          <ac:chgData name="Jessica Bell" userId="6e030832-0f8d-43c2-8c67-971828cae459" providerId="ADAL" clId="{9F0CC489-87F0-4FBE-83FC-37FDD1BEC5B2}" dt="2021-07-15T20:45:50.071" v="782" actId="478"/>
          <ac:picMkLst>
            <pc:docMk/>
            <pc:sldMk cId="4202415910" sldId="288"/>
            <ac:picMk id="4" creationId="{88158A87-B8E7-4AEC-B39E-8B16A1269102}"/>
          </ac:picMkLst>
        </pc:picChg>
        <pc:picChg chg="add mod">
          <ac:chgData name="Jessica Bell" userId="6e030832-0f8d-43c2-8c67-971828cae459" providerId="ADAL" clId="{9F0CC489-87F0-4FBE-83FC-37FDD1BEC5B2}" dt="2021-07-15T20:48:43.525" v="789" actId="1076"/>
          <ac:picMkLst>
            <pc:docMk/>
            <pc:sldMk cId="4202415910" sldId="288"/>
            <ac:picMk id="5" creationId="{E8F12565-297E-4754-98CF-1CA819FC8B17}"/>
          </ac:picMkLst>
        </pc:picChg>
        <pc:picChg chg="del">
          <ac:chgData name="Jessica Bell" userId="6e030832-0f8d-43c2-8c67-971828cae459" providerId="ADAL" clId="{9F0CC489-87F0-4FBE-83FC-37FDD1BEC5B2}" dt="2021-07-15T20:45:51.721" v="783" actId="478"/>
          <ac:picMkLst>
            <pc:docMk/>
            <pc:sldMk cId="4202415910" sldId="288"/>
            <ac:picMk id="7" creationId="{923376F5-C7AF-49A1-8EA9-F00ECBD19F8F}"/>
          </ac:picMkLst>
        </pc:picChg>
      </pc:sldChg>
    </pc:docChg>
  </pc:docChgLst>
  <pc:docChgLst>
    <pc:chgData name="Jessica Bell" userId="6e030832-0f8d-43c2-8c67-971828cae459" providerId="ADAL" clId="{C2D6CA08-7050-4A18-819C-F7E1D456D81D}"/>
    <pc:docChg chg="addSld modSld modSection">
      <pc:chgData name="Jessica Bell" userId="6e030832-0f8d-43c2-8c67-971828cae459" providerId="ADAL" clId="{C2D6CA08-7050-4A18-819C-F7E1D456D81D}" dt="2021-07-08T20:58:12.254" v="515" actId="20577"/>
      <pc:docMkLst>
        <pc:docMk/>
      </pc:docMkLst>
      <pc:sldChg chg="modSp mod">
        <pc:chgData name="Jessica Bell" userId="6e030832-0f8d-43c2-8c67-971828cae459" providerId="ADAL" clId="{C2D6CA08-7050-4A18-819C-F7E1D456D81D}" dt="2021-07-07T20:32:36.143" v="1" actId="20577"/>
        <pc:sldMkLst>
          <pc:docMk/>
          <pc:sldMk cId="2219165644" sldId="256"/>
        </pc:sldMkLst>
        <pc:spChg chg="mod">
          <ac:chgData name="Jessica Bell" userId="6e030832-0f8d-43c2-8c67-971828cae459" providerId="ADAL" clId="{C2D6CA08-7050-4A18-819C-F7E1D456D81D}" dt="2021-07-07T20:32:36.143" v="1" actId="20577"/>
          <ac:spMkLst>
            <pc:docMk/>
            <pc:sldMk cId="2219165644" sldId="256"/>
            <ac:spMk id="6" creationId="{5E5DF6EE-F5D4-4AA2-8E08-21E83AFD3F52}"/>
          </ac:spMkLst>
        </pc:spChg>
      </pc:sldChg>
      <pc:sldChg chg="modSp mod">
        <pc:chgData name="Jessica Bell" userId="6e030832-0f8d-43c2-8c67-971828cae459" providerId="ADAL" clId="{C2D6CA08-7050-4A18-819C-F7E1D456D81D}" dt="2021-07-07T20:35:33.689" v="487" actId="20577"/>
        <pc:sldMkLst>
          <pc:docMk/>
          <pc:sldMk cId="2402373672" sldId="265"/>
        </pc:sldMkLst>
        <pc:spChg chg="mod">
          <ac:chgData name="Jessica Bell" userId="6e030832-0f8d-43c2-8c67-971828cae459" providerId="ADAL" clId="{C2D6CA08-7050-4A18-819C-F7E1D456D81D}" dt="2021-07-07T20:35:33.689" v="487" actId="20577"/>
          <ac:spMkLst>
            <pc:docMk/>
            <pc:sldMk cId="2402373672" sldId="265"/>
            <ac:spMk id="3" creationId="{F27CCCF2-4534-4D4F-AB2D-0821EE249483}"/>
          </ac:spMkLst>
        </pc:spChg>
      </pc:sldChg>
      <pc:sldChg chg="modSp mod">
        <pc:chgData name="Jessica Bell" userId="6e030832-0f8d-43c2-8c67-971828cae459" providerId="ADAL" clId="{C2D6CA08-7050-4A18-819C-F7E1D456D81D}" dt="2021-07-07T20:33:12.951" v="61" actId="20577"/>
        <pc:sldMkLst>
          <pc:docMk/>
          <pc:sldMk cId="4218724644" sldId="272"/>
        </pc:sldMkLst>
        <pc:spChg chg="mod">
          <ac:chgData name="Jessica Bell" userId="6e030832-0f8d-43c2-8c67-971828cae459" providerId="ADAL" clId="{C2D6CA08-7050-4A18-819C-F7E1D456D81D}" dt="2021-07-07T20:33:12.951" v="61" actId="20577"/>
          <ac:spMkLst>
            <pc:docMk/>
            <pc:sldMk cId="4218724644" sldId="272"/>
            <ac:spMk id="3" creationId="{E6502B91-B28C-4D49-9088-42DC18B86658}"/>
          </ac:spMkLst>
        </pc:spChg>
      </pc:sldChg>
      <pc:sldChg chg="modSp mod">
        <pc:chgData name="Jessica Bell" userId="6e030832-0f8d-43c2-8c67-971828cae459" providerId="ADAL" clId="{C2D6CA08-7050-4A18-819C-F7E1D456D81D}" dt="2021-07-07T20:33:51.155" v="198" actId="20577"/>
        <pc:sldMkLst>
          <pc:docMk/>
          <pc:sldMk cId="4088670987" sldId="273"/>
        </pc:sldMkLst>
        <pc:spChg chg="mod">
          <ac:chgData name="Jessica Bell" userId="6e030832-0f8d-43c2-8c67-971828cae459" providerId="ADAL" clId="{C2D6CA08-7050-4A18-819C-F7E1D456D81D}" dt="2021-07-07T20:33:31.426" v="102" actId="20577"/>
          <ac:spMkLst>
            <pc:docMk/>
            <pc:sldMk cId="4088670987" sldId="273"/>
            <ac:spMk id="2" creationId="{DC5B5FE0-29EB-467C-936B-C1B2124B654C}"/>
          </ac:spMkLst>
        </pc:spChg>
        <pc:spChg chg="mod">
          <ac:chgData name="Jessica Bell" userId="6e030832-0f8d-43c2-8c67-971828cae459" providerId="ADAL" clId="{C2D6CA08-7050-4A18-819C-F7E1D456D81D}" dt="2021-07-07T20:33:51.155" v="198" actId="20577"/>
          <ac:spMkLst>
            <pc:docMk/>
            <pc:sldMk cId="4088670987" sldId="273"/>
            <ac:spMk id="3" creationId="{13B93511-449A-4734-B29C-7A537BC8FD48}"/>
          </ac:spMkLst>
        </pc:spChg>
      </pc:sldChg>
      <pc:sldChg chg="modSp mod">
        <pc:chgData name="Jessica Bell" userId="6e030832-0f8d-43c2-8c67-971828cae459" providerId="ADAL" clId="{C2D6CA08-7050-4A18-819C-F7E1D456D81D}" dt="2021-07-08T20:58:12.254" v="515" actId="20577"/>
        <pc:sldMkLst>
          <pc:docMk/>
          <pc:sldMk cId="745147984" sldId="274"/>
        </pc:sldMkLst>
        <pc:spChg chg="mod">
          <ac:chgData name="Jessica Bell" userId="6e030832-0f8d-43c2-8c67-971828cae459" providerId="ADAL" clId="{C2D6CA08-7050-4A18-819C-F7E1D456D81D}" dt="2021-07-08T20:58:12.254" v="515" actId="20577"/>
          <ac:spMkLst>
            <pc:docMk/>
            <pc:sldMk cId="745147984" sldId="274"/>
            <ac:spMk id="3" creationId="{BA05E1F0-2277-4D35-BABB-C85AF7D35427}"/>
          </ac:spMkLst>
        </pc:spChg>
      </pc:sldChg>
      <pc:sldChg chg="modSp add mod">
        <pc:chgData name="Jessica Bell" userId="6e030832-0f8d-43c2-8c67-971828cae459" providerId="ADAL" clId="{C2D6CA08-7050-4A18-819C-F7E1D456D81D}" dt="2021-07-07T20:35:19.298" v="484" actId="20577"/>
        <pc:sldMkLst>
          <pc:docMk/>
          <pc:sldMk cId="3042008545" sldId="275"/>
        </pc:sldMkLst>
        <pc:spChg chg="mod">
          <ac:chgData name="Jessica Bell" userId="6e030832-0f8d-43c2-8c67-971828cae459" providerId="ADAL" clId="{C2D6CA08-7050-4A18-819C-F7E1D456D81D}" dt="2021-07-07T20:34:52.322" v="368" actId="20577"/>
          <ac:spMkLst>
            <pc:docMk/>
            <pc:sldMk cId="3042008545" sldId="275"/>
            <ac:spMk id="2" creationId="{DC5B5FE0-29EB-467C-936B-C1B2124B654C}"/>
          </ac:spMkLst>
        </pc:spChg>
        <pc:spChg chg="mod">
          <ac:chgData name="Jessica Bell" userId="6e030832-0f8d-43c2-8c67-971828cae459" providerId="ADAL" clId="{C2D6CA08-7050-4A18-819C-F7E1D456D81D}" dt="2021-07-07T20:35:19.298" v="484" actId="20577"/>
          <ac:spMkLst>
            <pc:docMk/>
            <pc:sldMk cId="3042008545" sldId="275"/>
            <ac:spMk id="3" creationId="{13B93511-449A-4734-B29C-7A537BC8FD48}"/>
          </ac:spMkLst>
        </pc:spChg>
      </pc:sldChg>
    </pc:docChg>
  </pc:docChgLst>
  <pc:docChgLst>
    <pc:chgData name="Jessica Bell" userId="6e030832-0f8d-43c2-8c67-971828cae459" providerId="ADAL" clId="{33305DA4-3576-4E6F-B8BA-7118E57DF1E4}"/>
    <pc:docChg chg="custSel modSld">
      <pc:chgData name="Jessica Bell" userId="6e030832-0f8d-43c2-8c67-971828cae459" providerId="ADAL" clId="{33305DA4-3576-4E6F-B8BA-7118E57DF1E4}" dt="2021-06-03T15:52:27.832" v="21" actId="20577"/>
      <pc:docMkLst>
        <pc:docMk/>
      </pc:docMkLst>
      <pc:sldChg chg="addSp modSp mod">
        <pc:chgData name="Jessica Bell" userId="6e030832-0f8d-43c2-8c67-971828cae459" providerId="ADAL" clId="{33305DA4-3576-4E6F-B8BA-7118E57DF1E4}" dt="2021-06-03T15:52:27.832" v="21" actId="20577"/>
        <pc:sldMkLst>
          <pc:docMk/>
          <pc:sldMk cId="745147984" sldId="274"/>
        </pc:sldMkLst>
        <pc:spChg chg="mod">
          <ac:chgData name="Jessica Bell" userId="6e030832-0f8d-43c2-8c67-971828cae459" providerId="ADAL" clId="{33305DA4-3576-4E6F-B8BA-7118E57DF1E4}" dt="2021-06-03T15:52:27.832" v="21" actId="20577"/>
          <ac:spMkLst>
            <pc:docMk/>
            <pc:sldMk cId="745147984" sldId="274"/>
            <ac:spMk id="3" creationId="{BA05E1F0-2277-4D35-BABB-C85AF7D35427}"/>
          </ac:spMkLst>
        </pc:spChg>
        <pc:picChg chg="add mod">
          <ac:chgData name="Jessica Bell" userId="6e030832-0f8d-43c2-8c67-971828cae459" providerId="ADAL" clId="{33305DA4-3576-4E6F-B8BA-7118E57DF1E4}" dt="2021-06-03T15:52:19.102" v="16" actId="1076"/>
          <ac:picMkLst>
            <pc:docMk/>
            <pc:sldMk cId="745147984" sldId="274"/>
            <ac:picMk id="5" creationId="{ABB1B4B4-EA1E-4DDC-9AF6-22838057408A}"/>
          </ac:picMkLst>
        </pc:picChg>
      </pc:sldChg>
    </pc:docChg>
  </pc:docChgLst>
  <pc:docChgLst>
    <pc:chgData name="Jessica Bell" userId="6e030832-0f8d-43c2-8c67-971828cae459" providerId="ADAL" clId="{A87C76F3-ED6F-460A-980F-CDA276828062}"/>
    <pc:docChg chg="undo custSel addSld delSld modSld modSection">
      <pc:chgData name="Jessica Bell" userId="6e030832-0f8d-43c2-8c67-971828cae459" providerId="ADAL" clId="{A87C76F3-ED6F-460A-980F-CDA276828062}" dt="2021-05-13T22:39:54.475" v="2621" actId="20577"/>
      <pc:docMkLst>
        <pc:docMk/>
      </pc:docMkLst>
      <pc:sldChg chg="modSp mod">
        <pc:chgData name="Jessica Bell" userId="6e030832-0f8d-43c2-8c67-971828cae459" providerId="ADAL" clId="{A87C76F3-ED6F-460A-980F-CDA276828062}" dt="2021-05-11T22:39:25.738" v="84" actId="20577"/>
        <pc:sldMkLst>
          <pc:docMk/>
          <pc:sldMk cId="2219165644" sldId="256"/>
        </pc:sldMkLst>
        <pc:spChg chg="mod">
          <ac:chgData name="Jessica Bell" userId="6e030832-0f8d-43c2-8c67-971828cae459" providerId="ADAL" clId="{A87C76F3-ED6F-460A-980F-CDA276828062}" dt="2021-05-11T22:38:56.830" v="57" actId="20577"/>
          <ac:spMkLst>
            <pc:docMk/>
            <pc:sldMk cId="2219165644" sldId="256"/>
            <ac:spMk id="2" creationId="{2B4BD70E-26EE-488D-B891-147E2AF11966}"/>
          </ac:spMkLst>
        </pc:spChg>
        <pc:spChg chg="mod">
          <ac:chgData name="Jessica Bell" userId="6e030832-0f8d-43c2-8c67-971828cae459" providerId="ADAL" clId="{A87C76F3-ED6F-460A-980F-CDA276828062}" dt="2021-05-11T22:39:25.738" v="84" actId="20577"/>
          <ac:spMkLst>
            <pc:docMk/>
            <pc:sldMk cId="2219165644" sldId="256"/>
            <ac:spMk id="6" creationId="{5E5DF6EE-F5D4-4AA2-8E08-21E83AFD3F52}"/>
          </ac:spMkLst>
        </pc:spChg>
      </pc:sldChg>
      <pc:sldChg chg="modSp mod">
        <pc:chgData name="Jessica Bell" userId="6e030832-0f8d-43c2-8c67-971828cae459" providerId="ADAL" clId="{A87C76F3-ED6F-460A-980F-CDA276828062}" dt="2021-05-13T17:28:43.887" v="2608" actId="20577"/>
        <pc:sldMkLst>
          <pc:docMk/>
          <pc:sldMk cId="4065560470" sldId="259"/>
        </pc:sldMkLst>
        <pc:spChg chg="mod">
          <ac:chgData name="Jessica Bell" userId="6e030832-0f8d-43c2-8c67-971828cae459" providerId="ADAL" clId="{A87C76F3-ED6F-460A-980F-CDA276828062}" dt="2021-05-11T22:39:30.116" v="90" actId="20577"/>
          <ac:spMkLst>
            <pc:docMk/>
            <pc:sldMk cId="4065560470" sldId="259"/>
            <ac:spMk id="2" creationId="{A4742BC8-16F4-4E14-9CE8-29552776899F}"/>
          </ac:spMkLst>
        </pc:spChg>
        <pc:spChg chg="mod">
          <ac:chgData name="Jessica Bell" userId="6e030832-0f8d-43c2-8c67-971828cae459" providerId="ADAL" clId="{A87C76F3-ED6F-460A-980F-CDA276828062}" dt="2021-05-13T17:28:43.887" v="2608" actId="20577"/>
          <ac:spMkLst>
            <pc:docMk/>
            <pc:sldMk cId="4065560470" sldId="259"/>
            <ac:spMk id="4" creationId="{25E7ED35-5FC0-4496-A1A0-BA94CE8FD5B0}"/>
          </ac:spMkLst>
        </pc:spChg>
      </pc:sldChg>
      <pc:sldChg chg="addSp delSp modSp mod">
        <pc:chgData name="Jessica Bell" userId="6e030832-0f8d-43c2-8c67-971828cae459" providerId="ADAL" clId="{A87C76F3-ED6F-460A-980F-CDA276828062}" dt="2021-05-12T19:24:25.428" v="1843" actId="20577"/>
        <pc:sldMkLst>
          <pc:docMk/>
          <pc:sldMk cId="2851379517" sldId="260"/>
        </pc:sldMkLst>
        <pc:spChg chg="mod">
          <ac:chgData name="Jessica Bell" userId="6e030832-0f8d-43c2-8c67-971828cae459" providerId="ADAL" clId="{A87C76F3-ED6F-460A-980F-CDA276828062}" dt="2021-05-11T22:41:31.561" v="363" actId="20577"/>
          <ac:spMkLst>
            <pc:docMk/>
            <pc:sldMk cId="2851379517" sldId="260"/>
            <ac:spMk id="2" creationId="{3D644298-842C-47DA-98ED-7C4B4BFFAEE0}"/>
          </ac:spMkLst>
        </pc:spChg>
        <pc:spChg chg="del">
          <ac:chgData name="Jessica Bell" userId="6e030832-0f8d-43c2-8c67-971828cae459" providerId="ADAL" clId="{A87C76F3-ED6F-460A-980F-CDA276828062}" dt="2021-05-11T22:41:49.292" v="382" actId="478"/>
          <ac:spMkLst>
            <pc:docMk/>
            <pc:sldMk cId="2851379517" sldId="260"/>
            <ac:spMk id="3" creationId="{3C564FBB-1B4C-4B86-A81D-985F34652E1E}"/>
          </ac:spMkLst>
        </pc:spChg>
        <pc:spChg chg="add mod">
          <ac:chgData name="Jessica Bell" userId="6e030832-0f8d-43c2-8c67-971828cae459" providerId="ADAL" clId="{A87C76F3-ED6F-460A-980F-CDA276828062}" dt="2021-05-12T19:24:25.428" v="1843" actId="20577"/>
          <ac:spMkLst>
            <pc:docMk/>
            <pc:sldMk cId="2851379517" sldId="260"/>
            <ac:spMk id="5" creationId="{399781EB-66E2-417F-B7B2-EFCDACD96AE6}"/>
          </ac:spMkLst>
        </pc:spChg>
      </pc:sldChg>
      <pc:sldChg chg="addSp delSp modSp mod">
        <pc:chgData name="Jessica Bell" userId="6e030832-0f8d-43c2-8c67-971828cae459" providerId="ADAL" clId="{A87C76F3-ED6F-460A-980F-CDA276828062}" dt="2021-05-12T19:28:28.405" v="2122" actId="20577"/>
        <pc:sldMkLst>
          <pc:docMk/>
          <pc:sldMk cId="3789681801" sldId="261"/>
        </pc:sldMkLst>
        <pc:spChg chg="mod">
          <ac:chgData name="Jessica Bell" userId="6e030832-0f8d-43c2-8c67-971828cae459" providerId="ADAL" clId="{A87C76F3-ED6F-460A-980F-CDA276828062}" dt="2021-05-11T22:41:42.146" v="380" actId="20577"/>
          <ac:spMkLst>
            <pc:docMk/>
            <pc:sldMk cId="3789681801" sldId="261"/>
            <ac:spMk id="2" creationId="{1319FAEE-BD20-4992-A730-44991038908B}"/>
          </ac:spMkLst>
        </pc:spChg>
        <pc:spChg chg="del">
          <ac:chgData name="Jessica Bell" userId="6e030832-0f8d-43c2-8c67-971828cae459" providerId="ADAL" clId="{A87C76F3-ED6F-460A-980F-CDA276828062}" dt="2021-05-11T22:41:45.369" v="381" actId="478"/>
          <ac:spMkLst>
            <pc:docMk/>
            <pc:sldMk cId="3789681801" sldId="261"/>
            <ac:spMk id="3" creationId="{35A0AAA3-12A1-4983-A3D6-539434855870}"/>
          </ac:spMkLst>
        </pc:spChg>
        <pc:spChg chg="add mod">
          <ac:chgData name="Jessica Bell" userId="6e030832-0f8d-43c2-8c67-971828cae459" providerId="ADAL" clId="{A87C76F3-ED6F-460A-980F-CDA276828062}" dt="2021-05-12T19:28:28.405" v="2122" actId="20577"/>
          <ac:spMkLst>
            <pc:docMk/>
            <pc:sldMk cId="3789681801" sldId="261"/>
            <ac:spMk id="5" creationId="{3EDFE52F-5A47-41E1-9063-4B2839D1307C}"/>
          </ac:spMkLst>
        </pc:spChg>
      </pc:sldChg>
      <pc:sldChg chg="addSp delSp modSp mod">
        <pc:chgData name="Jessica Bell" userId="6e030832-0f8d-43c2-8c67-971828cae459" providerId="ADAL" clId="{A87C76F3-ED6F-460A-980F-CDA276828062}" dt="2021-05-13T17:28:19.773" v="2604" actId="20577"/>
        <pc:sldMkLst>
          <pc:docMk/>
          <pc:sldMk cId="3787501260" sldId="262"/>
        </pc:sldMkLst>
        <pc:spChg chg="mod">
          <ac:chgData name="Jessica Bell" userId="6e030832-0f8d-43c2-8c67-971828cae459" providerId="ADAL" clId="{A87C76F3-ED6F-460A-980F-CDA276828062}" dt="2021-05-11T22:42:11.801" v="439" actId="20577"/>
          <ac:spMkLst>
            <pc:docMk/>
            <pc:sldMk cId="3787501260" sldId="262"/>
            <ac:spMk id="2" creationId="{7A6F3D62-5F39-490B-B648-4E6FA5E74C37}"/>
          </ac:spMkLst>
        </pc:spChg>
        <pc:spChg chg="del">
          <ac:chgData name="Jessica Bell" userId="6e030832-0f8d-43c2-8c67-971828cae459" providerId="ADAL" clId="{A87C76F3-ED6F-460A-980F-CDA276828062}" dt="2021-05-11T22:42:14.186" v="440" actId="478"/>
          <ac:spMkLst>
            <pc:docMk/>
            <pc:sldMk cId="3787501260" sldId="262"/>
            <ac:spMk id="3" creationId="{4FC0216E-0047-4CD0-BE2D-769C178E0A51}"/>
          </ac:spMkLst>
        </pc:spChg>
        <pc:spChg chg="add mod">
          <ac:chgData name="Jessica Bell" userId="6e030832-0f8d-43c2-8c67-971828cae459" providerId="ADAL" clId="{A87C76F3-ED6F-460A-980F-CDA276828062}" dt="2021-05-13T17:28:19.773" v="2604" actId="20577"/>
          <ac:spMkLst>
            <pc:docMk/>
            <pc:sldMk cId="3787501260" sldId="262"/>
            <ac:spMk id="5" creationId="{1370F55C-2F27-4519-AA61-0864C61D8B81}"/>
          </ac:spMkLst>
        </pc:spChg>
      </pc:sldChg>
      <pc:sldChg chg="del">
        <pc:chgData name="Jessica Bell" userId="6e030832-0f8d-43c2-8c67-971828cae459" providerId="ADAL" clId="{A87C76F3-ED6F-460A-980F-CDA276828062}" dt="2021-05-11T22:42:25.647" v="441" actId="2696"/>
        <pc:sldMkLst>
          <pc:docMk/>
          <pc:sldMk cId="3944192964" sldId="263"/>
        </pc:sldMkLst>
      </pc:sldChg>
      <pc:sldChg chg="modSp mod">
        <pc:chgData name="Jessica Bell" userId="6e030832-0f8d-43c2-8c67-971828cae459" providerId="ADAL" clId="{A87C76F3-ED6F-460A-980F-CDA276828062}" dt="2021-05-13T22:39:54.475" v="2621" actId="20577"/>
        <pc:sldMkLst>
          <pc:docMk/>
          <pc:sldMk cId="2402373672" sldId="265"/>
        </pc:sldMkLst>
        <pc:spChg chg="mod">
          <ac:chgData name="Jessica Bell" userId="6e030832-0f8d-43c2-8c67-971828cae459" providerId="ADAL" clId="{A87C76F3-ED6F-460A-980F-CDA276828062}" dt="2021-05-12T19:41:32.572" v="2421" actId="122"/>
          <ac:spMkLst>
            <pc:docMk/>
            <pc:sldMk cId="2402373672" sldId="265"/>
            <ac:spMk id="2" creationId="{0439764D-28C4-4CCE-A9E7-99805E8B5274}"/>
          </ac:spMkLst>
        </pc:spChg>
        <pc:spChg chg="mod">
          <ac:chgData name="Jessica Bell" userId="6e030832-0f8d-43c2-8c67-971828cae459" providerId="ADAL" clId="{A87C76F3-ED6F-460A-980F-CDA276828062}" dt="2021-05-13T22:39:54.475" v="2621" actId="20577"/>
          <ac:spMkLst>
            <pc:docMk/>
            <pc:sldMk cId="2402373672" sldId="265"/>
            <ac:spMk id="3" creationId="{F27CCCF2-4534-4D4F-AB2D-0821EE249483}"/>
          </ac:spMkLst>
        </pc:spChg>
      </pc:sldChg>
      <pc:sldChg chg="del">
        <pc:chgData name="Jessica Bell" userId="6e030832-0f8d-43c2-8c67-971828cae459" providerId="ADAL" clId="{A87C76F3-ED6F-460A-980F-CDA276828062}" dt="2021-05-11T22:42:28.446" v="442" actId="2696"/>
        <pc:sldMkLst>
          <pc:docMk/>
          <pc:sldMk cId="2881243259" sldId="266"/>
        </pc:sldMkLst>
      </pc:sldChg>
      <pc:sldChg chg="addSp delSp modSp del mod">
        <pc:chgData name="Jessica Bell" userId="6e030832-0f8d-43c2-8c67-971828cae459" providerId="ADAL" clId="{A87C76F3-ED6F-460A-980F-CDA276828062}" dt="2021-05-12T19:39:32.783" v="2336" actId="2696"/>
        <pc:sldMkLst>
          <pc:docMk/>
          <pc:sldMk cId="1366481259" sldId="267"/>
        </pc:sldMkLst>
        <pc:spChg chg="mod">
          <ac:chgData name="Jessica Bell" userId="6e030832-0f8d-43c2-8c67-971828cae459" providerId="ADAL" clId="{A87C76F3-ED6F-460A-980F-CDA276828062}" dt="2021-05-11T22:42:42.696" v="469" actId="20577"/>
          <ac:spMkLst>
            <pc:docMk/>
            <pc:sldMk cId="1366481259" sldId="267"/>
            <ac:spMk id="2" creationId="{94B7C7D4-4022-430F-A933-5EEB7E3ADE3C}"/>
          </ac:spMkLst>
        </pc:spChg>
        <pc:spChg chg="del">
          <ac:chgData name="Jessica Bell" userId="6e030832-0f8d-43c2-8c67-971828cae459" providerId="ADAL" clId="{A87C76F3-ED6F-460A-980F-CDA276828062}" dt="2021-05-11T22:42:46.433" v="470" actId="478"/>
          <ac:spMkLst>
            <pc:docMk/>
            <pc:sldMk cId="1366481259" sldId="267"/>
            <ac:spMk id="3" creationId="{6D589BD6-C02E-4186-BB9D-8FBC5E5C2B56}"/>
          </ac:spMkLst>
        </pc:spChg>
        <pc:spChg chg="add mod">
          <ac:chgData name="Jessica Bell" userId="6e030832-0f8d-43c2-8c67-971828cae459" providerId="ADAL" clId="{A87C76F3-ED6F-460A-980F-CDA276828062}" dt="2021-05-12T19:31:29.271" v="2335" actId="20577"/>
          <ac:spMkLst>
            <pc:docMk/>
            <pc:sldMk cId="1366481259" sldId="267"/>
            <ac:spMk id="5" creationId="{EB02A5D1-4CA8-4820-8066-70F92482C85F}"/>
          </ac:spMkLst>
        </pc:spChg>
      </pc:sldChg>
      <pc:sldChg chg="addSp delSp modSp del mod">
        <pc:chgData name="Jessica Bell" userId="6e030832-0f8d-43c2-8c67-971828cae459" providerId="ADAL" clId="{A87C76F3-ED6F-460A-980F-CDA276828062}" dt="2021-05-12T19:39:36.642" v="2337" actId="2696"/>
        <pc:sldMkLst>
          <pc:docMk/>
          <pc:sldMk cId="3875993505" sldId="268"/>
        </pc:sldMkLst>
        <pc:spChg chg="add del mod">
          <ac:chgData name="Jessica Bell" userId="6e030832-0f8d-43c2-8c67-971828cae459" providerId="ADAL" clId="{A87C76F3-ED6F-460A-980F-CDA276828062}" dt="2021-05-11T22:43:02.827" v="496" actId="20577"/>
          <ac:spMkLst>
            <pc:docMk/>
            <pc:sldMk cId="3875993505" sldId="268"/>
            <ac:spMk id="2" creationId="{0E6E5A59-339A-4195-97BD-59AB76EE99A0}"/>
          </ac:spMkLst>
        </pc:spChg>
        <pc:spChg chg="del">
          <ac:chgData name="Jessica Bell" userId="6e030832-0f8d-43c2-8c67-971828cae459" providerId="ADAL" clId="{A87C76F3-ED6F-460A-980F-CDA276828062}" dt="2021-05-11T22:43:05.525" v="497" actId="478"/>
          <ac:spMkLst>
            <pc:docMk/>
            <pc:sldMk cId="3875993505" sldId="268"/>
            <ac:spMk id="3" creationId="{080529BA-3015-4BE2-BBC3-C1739E984B83}"/>
          </ac:spMkLst>
        </pc:spChg>
        <pc:spChg chg="add del mod">
          <ac:chgData name="Jessica Bell" userId="6e030832-0f8d-43c2-8c67-971828cae459" providerId="ADAL" clId="{A87C76F3-ED6F-460A-980F-CDA276828062}" dt="2021-05-11T22:42:56.674" v="472" actId="478"/>
          <ac:spMkLst>
            <pc:docMk/>
            <pc:sldMk cId="3875993505" sldId="268"/>
            <ac:spMk id="5" creationId="{D96EC63F-4AFE-4C96-BB1B-5B81F9038D82}"/>
          </ac:spMkLst>
        </pc:spChg>
        <pc:spChg chg="add mod">
          <ac:chgData name="Jessica Bell" userId="6e030832-0f8d-43c2-8c67-971828cae459" providerId="ADAL" clId="{A87C76F3-ED6F-460A-980F-CDA276828062}" dt="2021-05-11T22:43:05.525" v="497" actId="478"/>
          <ac:spMkLst>
            <pc:docMk/>
            <pc:sldMk cId="3875993505" sldId="268"/>
            <ac:spMk id="7" creationId="{CF0B7F19-B280-4C17-ACFF-6F881381CAEC}"/>
          </ac:spMkLst>
        </pc:spChg>
      </pc:sldChg>
      <pc:sldChg chg="addSp delSp modSp mod">
        <pc:chgData name="Jessica Bell" userId="6e030832-0f8d-43c2-8c67-971828cae459" providerId="ADAL" clId="{A87C76F3-ED6F-460A-980F-CDA276828062}" dt="2021-05-12T19:42:23.644" v="2509" actId="1076"/>
        <pc:sldMkLst>
          <pc:docMk/>
          <pc:sldMk cId="3271644401" sldId="269"/>
        </pc:sldMkLst>
        <pc:spChg chg="mod">
          <ac:chgData name="Jessica Bell" userId="6e030832-0f8d-43c2-8c67-971828cae459" providerId="ADAL" clId="{A87C76F3-ED6F-460A-980F-CDA276828062}" dt="2021-05-12T19:42:18.116" v="2508" actId="1076"/>
          <ac:spMkLst>
            <pc:docMk/>
            <pc:sldMk cId="3271644401" sldId="269"/>
            <ac:spMk id="2" creationId="{1B05491B-7329-4621-AD51-16CBC6C34775}"/>
          </ac:spMkLst>
        </pc:spChg>
        <pc:spChg chg="del">
          <ac:chgData name="Jessica Bell" userId="6e030832-0f8d-43c2-8c67-971828cae459" providerId="ADAL" clId="{A87C76F3-ED6F-460A-980F-CDA276828062}" dt="2021-05-11T22:43:15.211" v="502" actId="478"/>
          <ac:spMkLst>
            <pc:docMk/>
            <pc:sldMk cId="3271644401" sldId="269"/>
            <ac:spMk id="3" creationId="{88C6C7DD-F7E3-46DB-8142-0995F50FE4B0}"/>
          </ac:spMkLst>
        </pc:spChg>
        <pc:spChg chg="add mod">
          <ac:chgData name="Jessica Bell" userId="6e030832-0f8d-43c2-8c67-971828cae459" providerId="ADAL" clId="{A87C76F3-ED6F-460A-980F-CDA276828062}" dt="2021-05-12T19:42:23.644" v="2509" actId="1076"/>
          <ac:spMkLst>
            <pc:docMk/>
            <pc:sldMk cId="3271644401" sldId="269"/>
            <ac:spMk id="5" creationId="{7484DA13-EA17-4ECF-8EB3-8D481D6D2160}"/>
          </ac:spMkLst>
        </pc:spChg>
      </pc:sldChg>
      <pc:sldChg chg="modSp new mod addCm delCm modCm">
        <pc:chgData name="Jessica Bell" userId="6e030832-0f8d-43c2-8c67-971828cae459" providerId="ADAL" clId="{A87C76F3-ED6F-460A-980F-CDA276828062}" dt="2021-05-13T18:17:56.881" v="2616" actId="1076"/>
        <pc:sldMkLst>
          <pc:docMk/>
          <pc:sldMk cId="1465603346" sldId="270"/>
        </pc:sldMkLst>
        <pc:spChg chg="mod">
          <ac:chgData name="Jessica Bell" userId="6e030832-0f8d-43c2-8c67-971828cae459" providerId="ADAL" clId="{A87C76F3-ED6F-460A-980F-CDA276828062}" dt="2021-05-12T18:15:40.735" v="593" actId="122"/>
          <ac:spMkLst>
            <pc:docMk/>
            <pc:sldMk cId="1465603346" sldId="270"/>
            <ac:spMk id="2" creationId="{FC98C52B-66E1-4580-874D-BE48C1DA7F64}"/>
          </ac:spMkLst>
        </pc:spChg>
        <pc:spChg chg="mod">
          <ac:chgData name="Jessica Bell" userId="6e030832-0f8d-43c2-8c67-971828cae459" providerId="ADAL" clId="{A87C76F3-ED6F-460A-980F-CDA276828062}" dt="2021-05-13T18:17:56.881" v="2616" actId="1076"/>
          <ac:spMkLst>
            <pc:docMk/>
            <pc:sldMk cId="1465603346" sldId="270"/>
            <ac:spMk id="3" creationId="{B65D3B01-4257-44C9-BAB0-67EBE432AFDE}"/>
          </ac:spMkLst>
        </pc:spChg>
      </pc:sldChg>
      <pc:sldChg chg="del">
        <pc:chgData name="Jessica Bell" userId="6e030832-0f8d-43c2-8c67-971828cae459" providerId="ADAL" clId="{A87C76F3-ED6F-460A-980F-CDA276828062}" dt="2021-05-11T22:43:20.630" v="503" actId="2696"/>
        <pc:sldMkLst>
          <pc:docMk/>
          <pc:sldMk cId="3133655073" sldId="270"/>
        </pc:sldMkLst>
      </pc:sldChg>
    </pc:docChg>
  </pc:docChgLst>
  <pc:docChgLst>
    <pc:chgData name="Jessica Bell" userId="6e030832-0f8d-43c2-8c67-971828cae459" providerId="ADAL" clId="{34A9E18D-B26D-4BC8-B54A-66E4D86A8F0F}"/>
    <pc:docChg chg="custSel delSld modSld modSection">
      <pc:chgData name="Jessica Bell" userId="6e030832-0f8d-43c2-8c67-971828cae459" providerId="ADAL" clId="{34A9E18D-B26D-4BC8-B54A-66E4D86A8F0F}" dt="2021-07-15T19:41:35.180" v="134" actId="20577"/>
      <pc:docMkLst>
        <pc:docMk/>
      </pc:docMkLst>
      <pc:sldChg chg="modSp mod">
        <pc:chgData name="Jessica Bell" userId="6e030832-0f8d-43c2-8c67-971828cae459" providerId="ADAL" clId="{34A9E18D-B26D-4BC8-B54A-66E4D86A8F0F}" dt="2021-07-15T19:38:39.587" v="2" actId="20577"/>
        <pc:sldMkLst>
          <pc:docMk/>
          <pc:sldMk cId="2219165644" sldId="256"/>
        </pc:sldMkLst>
        <pc:spChg chg="mod">
          <ac:chgData name="Jessica Bell" userId="6e030832-0f8d-43c2-8c67-971828cae459" providerId="ADAL" clId="{34A9E18D-B26D-4BC8-B54A-66E4D86A8F0F}" dt="2021-07-15T19:38:39.587" v="2" actId="20577"/>
          <ac:spMkLst>
            <pc:docMk/>
            <pc:sldMk cId="2219165644" sldId="256"/>
            <ac:spMk id="6" creationId="{5E5DF6EE-F5D4-4AA2-8E08-21E83AFD3F52}"/>
          </ac:spMkLst>
        </pc:spChg>
      </pc:sldChg>
      <pc:sldChg chg="modSp mod">
        <pc:chgData name="Jessica Bell" userId="6e030832-0f8d-43c2-8c67-971828cae459" providerId="ADAL" clId="{34A9E18D-B26D-4BC8-B54A-66E4D86A8F0F}" dt="2021-07-15T19:41:35.180" v="134" actId="20577"/>
        <pc:sldMkLst>
          <pc:docMk/>
          <pc:sldMk cId="2402373672" sldId="265"/>
        </pc:sldMkLst>
        <pc:spChg chg="mod">
          <ac:chgData name="Jessica Bell" userId="6e030832-0f8d-43c2-8c67-971828cae459" providerId="ADAL" clId="{34A9E18D-B26D-4BC8-B54A-66E4D86A8F0F}" dt="2021-07-15T19:41:35.180" v="134" actId="20577"/>
          <ac:spMkLst>
            <pc:docMk/>
            <pc:sldMk cId="2402373672" sldId="265"/>
            <ac:spMk id="3" creationId="{F27CCCF2-4534-4D4F-AB2D-0821EE249483}"/>
          </ac:spMkLst>
        </pc:spChg>
      </pc:sldChg>
      <pc:sldChg chg="modSp mod">
        <pc:chgData name="Jessica Bell" userId="6e030832-0f8d-43c2-8c67-971828cae459" providerId="ADAL" clId="{34A9E18D-B26D-4BC8-B54A-66E4D86A8F0F}" dt="2021-07-15T19:39:38.745" v="126" actId="20577"/>
        <pc:sldMkLst>
          <pc:docMk/>
          <pc:sldMk cId="4218724644" sldId="272"/>
        </pc:sldMkLst>
        <pc:spChg chg="mod">
          <ac:chgData name="Jessica Bell" userId="6e030832-0f8d-43c2-8c67-971828cae459" providerId="ADAL" clId="{34A9E18D-B26D-4BC8-B54A-66E4D86A8F0F}" dt="2021-07-15T19:39:38.745" v="126" actId="20577"/>
          <ac:spMkLst>
            <pc:docMk/>
            <pc:sldMk cId="4218724644" sldId="272"/>
            <ac:spMk id="3" creationId="{E6502B91-B28C-4D49-9088-42DC18B86658}"/>
          </ac:spMkLst>
        </pc:spChg>
      </pc:sldChg>
      <pc:sldChg chg="del">
        <pc:chgData name="Jessica Bell" userId="6e030832-0f8d-43c2-8c67-971828cae459" providerId="ADAL" clId="{34A9E18D-B26D-4BC8-B54A-66E4D86A8F0F}" dt="2021-07-15T19:39:48.436" v="130" actId="2696"/>
        <pc:sldMkLst>
          <pc:docMk/>
          <pc:sldMk cId="4088670987" sldId="273"/>
        </pc:sldMkLst>
      </pc:sldChg>
      <pc:sldChg chg="modSp mod">
        <pc:chgData name="Jessica Bell" userId="6e030832-0f8d-43c2-8c67-971828cae459" providerId="ADAL" clId="{34A9E18D-B26D-4BC8-B54A-66E4D86A8F0F}" dt="2021-07-15T19:39:43.633" v="129" actId="20577"/>
        <pc:sldMkLst>
          <pc:docMk/>
          <pc:sldMk cId="745147984" sldId="274"/>
        </pc:sldMkLst>
        <pc:spChg chg="mod">
          <ac:chgData name="Jessica Bell" userId="6e030832-0f8d-43c2-8c67-971828cae459" providerId="ADAL" clId="{34A9E18D-B26D-4BC8-B54A-66E4D86A8F0F}" dt="2021-07-15T19:39:43.633" v="129" actId="20577"/>
          <ac:spMkLst>
            <pc:docMk/>
            <pc:sldMk cId="745147984" sldId="274"/>
            <ac:spMk id="3" creationId="{BA05E1F0-2277-4D35-BABB-C85AF7D35427}"/>
          </ac:spMkLst>
        </pc:spChg>
      </pc:sldChg>
      <pc:sldChg chg="modSp mod">
        <pc:chgData name="Jessica Bell" userId="6e030832-0f8d-43c2-8c67-971828cae459" providerId="ADAL" clId="{34A9E18D-B26D-4BC8-B54A-66E4D86A8F0F}" dt="2021-07-15T19:38:59.597" v="65" actId="20577"/>
        <pc:sldMkLst>
          <pc:docMk/>
          <pc:sldMk cId="3042008545" sldId="275"/>
        </pc:sldMkLst>
        <pc:spChg chg="mod">
          <ac:chgData name="Jessica Bell" userId="6e030832-0f8d-43c2-8c67-971828cae459" providerId="ADAL" clId="{34A9E18D-B26D-4BC8-B54A-66E4D86A8F0F}" dt="2021-07-15T19:38:59.597" v="65" actId="20577"/>
          <ac:spMkLst>
            <pc:docMk/>
            <pc:sldMk cId="3042008545" sldId="275"/>
            <ac:spMk id="3" creationId="{13B93511-449A-4734-B29C-7A537BC8FD4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8894DC-0F69-4389-A5D7-5D8AB003537D}" type="datetimeFigureOut">
              <a:rPr lang="en-US" smtClean="0"/>
              <a:t>7/22/2021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0BBB9A-088A-4DC7-9E59-C355384C0599}" type="slidenum">
              <a:rPr lang="en-US" smtClean="0"/>
              <a:t>‹#›</a:t>
            </a:fld>
            <a:endParaRPr lang="en-US"/>
          </a:p>
        </p:txBody>
      </p:sp>
    </p:spTree>
    <p:extLst>
      <p:ext uri="{BB962C8B-B14F-4D97-AF65-F5344CB8AC3E}">
        <p14:creationId xmlns:p14="http://schemas.microsoft.com/office/powerpoint/2010/main" val="3945914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F971F2-063D-48C1-BA8E-75092F583F9D}" type="slidenum">
              <a:rPr lang="en-US" smtClean="0"/>
              <a:t>‹#›</a:t>
            </a:fld>
            <a:endParaRPr lang="en-US"/>
          </a:p>
        </p:txBody>
      </p:sp>
    </p:spTree>
    <p:extLst>
      <p:ext uri="{BB962C8B-B14F-4D97-AF65-F5344CB8AC3E}">
        <p14:creationId xmlns:p14="http://schemas.microsoft.com/office/powerpoint/2010/main" val="399658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F971F2-063D-48C1-BA8E-75092F583F9D}" type="slidenum">
              <a:rPr lang="en-US" smtClean="0"/>
              <a:t>‹#›</a:t>
            </a:fld>
            <a:endParaRPr lang="en-US"/>
          </a:p>
        </p:txBody>
      </p:sp>
    </p:spTree>
    <p:extLst>
      <p:ext uri="{BB962C8B-B14F-4D97-AF65-F5344CB8AC3E}">
        <p14:creationId xmlns:p14="http://schemas.microsoft.com/office/powerpoint/2010/main" val="1961009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F971F2-063D-48C1-BA8E-75092F583F9D}" type="slidenum">
              <a:rPr lang="en-US" smtClean="0"/>
              <a:t>‹#›</a:t>
            </a:fld>
            <a:endParaRPr lang="en-US"/>
          </a:p>
        </p:txBody>
      </p:sp>
    </p:spTree>
    <p:extLst>
      <p:ext uri="{BB962C8B-B14F-4D97-AF65-F5344CB8AC3E}">
        <p14:creationId xmlns:p14="http://schemas.microsoft.com/office/powerpoint/2010/main" val="1151751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28650" y="1825625"/>
            <a:ext cx="7886700" cy="39195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3">
            <a:extLst>
              <a:ext uri="{FF2B5EF4-FFF2-40B4-BE49-F238E27FC236}">
                <a16:creationId xmlns:a16="http://schemas.microsoft.com/office/drawing/2014/main" id="{C2E56F94-DBDB-47A1-A2B5-4BF40DB00DA1}"/>
              </a:ext>
            </a:extLst>
          </p:cNvPr>
          <p:cNvSpPr>
            <a:spLocks noGrp="1"/>
          </p:cNvSpPr>
          <p:nvPr>
            <p:ph type="sldNum" sz="quarter" idx="12"/>
          </p:nvPr>
        </p:nvSpPr>
        <p:spPr>
          <a:xfrm>
            <a:off x="6457950" y="6356351"/>
            <a:ext cx="2057400" cy="365125"/>
          </a:xfrm>
        </p:spPr>
        <p:txBody>
          <a:bodyPr/>
          <a:lstStyle/>
          <a:p>
            <a:fld id="{ABF971F2-063D-48C1-BA8E-75092F583F9D}" type="slidenum">
              <a:rPr lang="en-US" smtClean="0"/>
              <a:t>‹#›</a:t>
            </a:fld>
            <a:endParaRPr lang="en-US"/>
          </a:p>
        </p:txBody>
      </p:sp>
      <p:pic>
        <p:nvPicPr>
          <p:cNvPr id="8" name="Content Placeholder 7" descr="A close up of a sign&#10;&#10;Description automatically generated">
            <a:extLst>
              <a:ext uri="{FF2B5EF4-FFF2-40B4-BE49-F238E27FC236}">
                <a16:creationId xmlns:a16="http://schemas.microsoft.com/office/drawing/2014/main" id="{1546AD12-4641-4861-AC4D-5B89D7DA76A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13980" y="5911020"/>
            <a:ext cx="801370" cy="764416"/>
          </a:xfrm>
          <a:prstGeom prst="rect">
            <a:avLst/>
          </a:prstGeom>
        </p:spPr>
      </p:pic>
      <p:sp>
        <p:nvSpPr>
          <p:cNvPr id="9" name="Slide Number Placeholder 3">
            <a:extLst>
              <a:ext uri="{FF2B5EF4-FFF2-40B4-BE49-F238E27FC236}">
                <a16:creationId xmlns:a16="http://schemas.microsoft.com/office/drawing/2014/main" id="{17382E18-DF53-43DD-A585-86015CBF6F00}"/>
              </a:ext>
            </a:extLst>
          </p:cNvPr>
          <p:cNvSpPr txBox="1">
            <a:spLocks/>
          </p:cNvSpPr>
          <p:nvPr userDrawn="1"/>
        </p:nvSpPr>
        <p:spPr>
          <a:xfrm>
            <a:off x="8515350" y="6310311"/>
            <a:ext cx="40005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BF971F2-063D-48C1-BA8E-75092F583F9D}" type="slidenum">
              <a:rPr lang="en-US" smtClean="0"/>
              <a:pPr/>
              <a:t>‹#›</a:t>
            </a:fld>
            <a:endParaRPr lang="en-US"/>
          </a:p>
        </p:txBody>
      </p:sp>
      <p:sp>
        <p:nvSpPr>
          <p:cNvPr id="12" name="Rectangle 11">
            <a:extLst>
              <a:ext uri="{FF2B5EF4-FFF2-40B4-BE49-F238E27FC236}">
                <a16:creationId xmlns:a16="http://schemas.microsoft.com/office/drawing/2014/main" id="{7071879C-A168-4748-8CFD-490D3953F3B9}"/>
              </a:ext>
            </a:extLst>
          </p:cNvPr>
          <p:cNvSpPr/>
          <p:nvPr userDrawn="1"/>
        </p:nvSpPr>
        <p:spPr>
          <a:xfrm>
            <a:off x="4002708" y="6106253"/>
            <a:ext cx="3711272" cy="373949"/>
          </a:xfrm>
          <a:prstGeom prst="rect">
            <a:avLst/>
          </a:prstGeom>
        </p:spPr>
        <p:txBody>
          <a:bodyPr wrap="none">
            <a:spAutoFit/>
          </a:bodyPr>
          <a:lstStyle/>
          <a:p>
            <a:pPr algn="just">
              <a:lnSpc>
                <a:spcPct val="107000"/>
              </a:lnSpc>
              <a:spcAft>
                <a:spcPts val="800"/>
              </a:spcAft>
            </a:pPr>
            <a:r>
              <a:rPr lang="en-US" b="1">
                <a:solidFill>
                  <a:srgbClr val="004D9F"/>
                </a:solidFill>
                <a:latin typeface="Georgia" panose="02040502050405020303" pitchFamily="18" charset="0"/>
                <a:ea typeface="Calibri" panose="020F0502020204030204" pitchFamily="34" charset="0"/>
                <a:cs typeface="Times New Roman" panose="02020603050405020304" pitchFamily="18" charset="0"/>
              </a:rPr>
              <a:t>Compassion.  Action. Change.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3" name="Straight Connector 12">
            <a:extLst>
              <a:ext uri="{FF2B5EF4-FFF2-40B4-BE49-F238E27FC236}">
                <a16:creationId xmlns:a16="http://schemas.microsoft.com/office/drawing/2014/main" id="{E530AA3C-A0FF-4CE7-87CB-D8D43B2E9759}"/>
              </a:ext>
            </a:extLst>
          </p:cNvPr>
          <p:cNvCxnSpPr>
            <a:cxnSpLocks/>
          </p:cNvCxnSpPr>
          <p:nvPr userDrawn="1"/>
        </p:nvCxnSpPr>
        <p:spPr>
          <a:xfrm>
            <a:off x="215900" y="5829300"/>
            <a:ext cx="859790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8245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F971F2-063D-48C1-BA8E-75092F583F9D}" type="slidenum">
              <a:rPr lang="en-US" smtClean="0"/>
              <a:t>‹#›</a:t>
            </a:fld>
            <a:endParaRPr lang="en-US"/>
          </a:p>
        </p:txBody>
      </p:sp>
    </p:spTree>
    <p:extLst>
      <p:ext uri="{BB962C8B-B14F-4D97-AF65-F5344CB8AC3E}">
        <p14:creationId xmlns:p14="http://schemas.microsoft.com/office/powerpoint/2010/main" val="2808223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79488"/>
          </a:xfrm>
        </p:spPr>
        <p:txBody>
          <a:bodyPr/>
          <a:lstStyle/>
          <a:p>
            <a:r>
              <a:rPr lang="en-US"/>
              <a:t>Click to edit Master title style</a:t>
            </a:r>
          </a:p>
        </p:txBody>
      </p:sp>
      <p:sp>
        <p:nvSpPr>
          <p:cNvPr id="3" name="Content Placeholder 2"/>
          <p:cNvSpPr>
            <a:spLocks noGrp="1"/>
          </p:cNvSpPr>
          <p:nvPr>
            <p:ph sz="half" idx="1"/>
          </p:nvPr>
        </p:nvSpPr>
        <p:spPr>
          <a:xfrm>
            <a:off x="628650" y="1539848"/>
            <a:ext cx="3886200" cy="42052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539848"/>
            <a:ext cx="3886200" cy="42052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Content Placeholder 7" descr="A close up of a sign&#10;&#10;Description automatically generated">
            <a:extLst>
              <a:ext uri="{FF2B5EF4-FFF2-40B4-BE49-F238E27FC236}">
                <a16:creationId xmlns:a16="http://schemas.microsoft.com/office/drawing/2014/main" id="{36FD828C-354F-495B-80D3-C7536D281C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13980" y="5911020"/>
            <a:ext cx="801370" cy="764416"/>
          </a:xfrm>
          <a:prstGeom prst="rect">
            <a:avLst/>
          </a:prstGeom>
        </p:spPr>
      </p:pic>
      <p:sp>
        <p:nvSpPr>
          <p:cNvPr id="10" name="Slide Number Placeholder 3">
            <a:extLst>
              <a:ext uri="{FF2B5EF4-FFF2-40B4-BE49-F238E27FC236}">
                <a16:creationId xmlns:a16="http://schemas.microsoft.com/office/drawing/2014/main" id="{F5C62DC6-A23A-47F1-B980-24513E975C61}"/>
              </a:ext>
            </a:extLst>
          </p:cNvPr>
          <p:cNvSpPr txBox="1">
            <a:spLocks/>
          </p:cNvSpPr>
          <p:nvPr userDrawn="1"/>
        </p:nvSpPr>
        <p:spPr>
          <a:xfrm>
            <a:off x="8515350" y="6310311"/>
            <a:ext cx="40005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BF971F2-063D-48C1-BA8E-75092F583F9D}" type="slidenum">
              <a:rPr lang="en-US" smtClean="0"/>
              <a:pPr/>
              <a:t>‹#›</a:t>
            </a:fld>
            <a:endParaRPr lang="en-US"/>
          </a:p>
        </p:txBody>
      </p:sp>
      <p:sp>
        <p:nvSpPr>
          <p:cNvPr id="13" name="Rectangle 12">
            <a:extLst>
              <a:ext uri="{FF2B5EF4-FFF2-40B4-BE49-F238E27FC236}">
                <a16:creationId xmlns:a16="http://schemas.microsoft.com/office/drawing/2014/main" id="{BAE69F4E-5929-47D6-96EC-44DB963EE9C8}"/>
              </a:ext>
            </a:extLst>
          </p:cNvPr>
          <p:cNvSpPr/>
          <p:nvPr userDrawn="1"/>
        </p:nvSpPr>
        <p:spPr>
          <a:xfrm>
            <a:off x="4002708" y="6106253"/>
            <a:ext cx="3711272" cy="373949"/>
          </a:xfrm>
          <a:prstGeom prst="rect">
            <a:avLst/>
          </a:prstGeom>
        </p:spPr>
        <p:txBody>
          <a:bodyPr wrap="none">
            <a:spAutoFit/>
          </a:bodyPr>
          <a:lstStyle/>
          <a:p>
            <a:pPr algn="just">
              <a:lnSpc>
                <a:spcPct val="107000"/>
              </a:lnSpc>
              <a:spcAft>
                <a:spcPts val="800"/>
              </a:spcAft>
            </a:pPr>
            <a:r>
              <a:rPr lang="en-US" b="1">
                <a:solidFill>
                  <a:srgbClr val="004D9F"/>
                </a:solidFill>
                <a:latin typeface="Georgia" panose="02040502050405020303" pitchFamily="18" charset="0"/>
                <a:ea typeface="Calibri" panose="020F0502020204030204" pitchFamily="34" charset="0"/>
                <a:cs typeface="Times New Roman" panose="02020603050405020304" pitchFamily="18" charset="0"/>
              </a:rPr>
              <a:t>Compassion.  Action. Change.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4" name="Straight Connector 13">
            <a:extLst>
              <a:ext uri="{FF2B5EF4-FFF2-40B4-BE49-F238E27FC236}">
                <a16:creationId xmlns:a16="http://schemas.microsoft.com/office/drawing/2014/main" id="{F7A21C57-457B-47D3-84C9-7C124953101D}"/>
              </a:ext>
            </a:extLst>
          </p:cNvPr>
          <p:cNvCxnSpPr>
            <a:cxnSpLocks/>
          </p:cNvCxnSpPr>
          <p:nvPr userDrawn="1"/>
        </p:nvCxnSpPr>
        <p:spPr>
          <a:xfrm>
            <a:off x="215900" y="5829300"/>
            <a:ext cx="859790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5507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823913"/>
          </a:xfrm>
        </p:spPr>
        <p:txBody>
          <a:bodyPr/>
          <a:lstStyle/>
          <a:p>
            <a:r>
              <a:rPr lang="en-US"/>
              <a:t>Click to edit Master title style</a:t>
            </a:r>
          </a:p>
        </p:txBody>
      </p:sp>
      <p:sp>
        <p:nvSpPr>
          <p:cNvPr id="3" name="Text Placeholder 2"/>
          <p:cNvSpPr>
            <a:spLocks noGrp="1"/>
          </p:cNvSpPr>
          <p:nvPr>
            <p:ph type="body" idx="1"/>
          </p:nvPr>
        </p:nvSpPr>
        <p:spPr>
          <a:xfrm>
            <a:off x="629842" y="1355727"/>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346327"/>
            <a:ext cx="3868340" cy="34369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355727"/>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346327"/>
            <a:ext cx="3887391" cy="34369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3">
            <a:extLst>
              <a:ext uri="{FF2B5EF4-FFF2-40B4-BE49-F238E27FC236}">
                <a16:creationId xmlns:a16="http://schemas.microsoft.com/office/drawing/2014/main" id="{FF8D272E-E7E1-46EA-896F-4F69192A8855}"/>
              </a:ext>
            </a:extLst>
          </p:cNvPr>
          <p:cNvSpPr>
            <a:spLocks noGrp="1"/>
          </p:cNvSpPr>
          <p:nvPr>
            <p:ph type="sldNum" sz="quarter" idx="12"/>
          </p:nvPr>
        </p:nvSpPr>
        <p:spPr>
          <a:xfrm>
            <a:off x="6457950" y="6356351"/>
            <a:ext cx="2057400" cy="365125"/>
          </a:xfrm>
        </p:spPr>
        <p:txBody>
          <a:bodyPr/>
          <a:lstStyle/>
          <a:p>
            <a:fld id="{ABF971F2-063D-48C1-BA8E-75092F583F9D}" type="slidenum">
              <a:rPr lang="en-US" smtClean="0"/>
              <a:t>‹#›</a:t>
            </a:fld>
            <a:endParaRPr lang="en-US"/>
          </a:p>
        </p:txBody>
      </p:sp>
      <p:pic>
        <p:nvPicPr>
          <p:cNvPr id="11" name="Content Placeholder 7" descr="A close up of a sign&#10;&#10;Description automatically generated">
            <a:extLst>
              <a:ext uri="{FF2B5EF4-FFF2-40B4-BE49-F238E27FC236}">
                <a16:creationId xmlns:a16="http://schemas.microsoft.com/office/drawing/2014/main" id="{A42753FA-6A03-4676-9594-178FB9E3214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13980" y="5911020"/>
            <a:ext cx="801370" cy="764416"/>
          </a:xfrm>
          <a:prstGeom prst="rect">
            <a:avLst/>
          </a:prstGeom>
        </p:spPr>
      </p:pic>
      <p:sp>
        <p:nvSpPr>
          <p:cNvPr id="12" name="Slide Number Placeholder 3">
            <a:extLst>
              <a:ext uri="{FF2B5EF4-FFF2-40B4-BE49-F238E27FC236}">
                <a16:creationId xmlns:a16="http://schemas.microsoft.com/office/drawing/2014/main" id="{D91288FA-4B7D-47DA-A2BD-DE3EADA6384A}"/>
              </a:ext>
            </a:extLst>
          </p:cNvPr>
          <p:cNvSpPr txBox="1">
            <a:spLocks/>
          </p:cNvSpPr>
          <p:nvPr userDrawn="1"/>
        </p:nvSpPr>
        <p:spPr>
          <a:xfrm>
            <a:off x="8515350" y="6310311"/>
            <a:ext cx="40005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BF971F2-063D-48C1-BA8E-75092F583F9D}" type="slidenum">
              <a:rPr lang="en-US" smtClean="0"/>
              <a:pPr/>
              <a:t>‹#›</a:t>
            </a:fld>
            <a:endParaRPr lang="en-US"/>
          </a:p>
        </p:txBody>
      </p:sp>
      <p:sp>
        <p:nvSpPr>
          <p:cNvPr id="15" name="Rectangle 14">
            <a:extLst>
              <a:ext uri="{FF2B5EF4-FFF2-40B4-BE49-F238E27FC236}">
                <a16:creationId xmlns:a16="http://schemas.microsoft.com/office/drawing/2014/main" id="{A46EDB07-B319-4C71-B703-7CAE98411694}"/>
              </a:ext>
            </a:extLst>
          </p:cNvPr>
          <p:cNvSpPr/>
          <p:nvPr userDrawn="1"/>
        </p:nvSpPr>
        <p:spPr>
          <a:xfrm>
            <a:off x="4002708" y="6106253"/>
            <a:ext cx="3711272" cy="373949"/>
          </a:xfrm>
          <a:prstGeom prst="rect">
            <a:avLst/>
          </a:prstGeom>
        </p:spPr>
        <p:txBody>
          <a:bodyPr wrap="none">
            <a:spAutoFit/>
          </a:bodyPr>
          <a:lstStyle/>
          <a:p>
            <a:pPr algn="just">
              <a:lnSpc>
                <a:spcPct val="107000"/>
              </a:lnSpc>
              <a:spcAft>
                <a:spcPts val="800"/>
              </a:spcAft>
            </a:pPr>
            <a:r>
              <a:rPr lang="en-US" b="1">
                <a:solidFill>
                  <a:srgbClr val="004D9F"/>
                </a:solidFill>
                <a:latin typeface="Georgia" panose="02040502050405020303" pitchFamily="18" charset="0"/>
                <a:ea typeface="Calibri" panose="020F0502020204030204" pitchFamily="34" charset="0"/>
                <a:cs typeface="Times New Roman" panose="02020603050405020304" pitchFamily="18" charset="0"/>
              </a:rPr>
              <a:t>Compassion.  Action. Change.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6" name="Straight Connector 15">
            <a:extLst>
              <a:ext uri="{FF2B5EF4-FFF2-40B4-BE49-F238E27FC236}">
                <a16:creationId xmlns:a16="http://schemas.microsoft.com/office/drawing/2014/main" id="{DE45A2A2-0F5E-406F-AED9-CA91EE9E42BF}"/>
              </a:ext>
            </a:extLst>
          </p:cNvPr>
          <p:cNvCxnSpPr>
            <a:cxnSpLocks/>
          </p:cNvCxnSpPr>
          <p:nvPr userDrawn="1"/>
        </p:nvCxnSpPr>
        <p:spPr>
          <a:xfrm>
            <a:off x="215900" y="5829300"/>
            <a:ext cx="859790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623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3">
            <a:extLst>
              <a:ext uri="{FF2B5EF4-FFF2-40B4-BE49-F238E27FC236}">
                <a16:creationId xmlns:a16="http://schemas.microsoft.com/office/drawing/2014/main" id="{11F6EB7E-4D62-4B14-9726-7AFA705EF303}"/>
              </a:ext>
            </a:extLst>
          </p:cNvPr>
          <p:cNvSpPr>
            <a:spLocks noGrp="1"/>
          </p:cNvSpPr>
          <p:nvPr>
            <p:ph type="sldNum" sz="quarter" idx="12"/>
          </p:nvPr>
        </p:nvSpPr>
        <p:spPr>
          <a:xfrm>
            <a:off x="6457950" y="6356351"/>
            <a:ext cx="2057400" cy="365125"/>
          </a:xfrm>
        </p:spPr>
        <p:txBody>
          <a:bodyPr/>
          <a:lstStyle/>
          <a:p>
            <a:fld id="{ABF971F2-063D-48C1-BA8E-75092F583F9D}" type="slidenum">
              <a:rPr lang="en-US" smtClean="0"/>
              <a:t>‹#›</a:t>
            </a:fld>
            <a:endParaRPr lang="en-US"/>
          </a:p>
        </p:txBody>
      </p:sp>
      <p:pic>
        <p:nvPicPr>
          <p:cNvPr id="7" name="Content Placeholder 7" descr="A close up of a sign&#10;&#10;Description automatically generated">
            <a:extLst>
              <a:ext uri="{FF2B5EF4-FFF2-40B4-BE49-F238E27FC236}">
                <a16:creationId xmlns:a16="http://schemas.microsoft.com/office/drawing/2014/main" id="{FC97CBDA-E138-4D4E-9654-DCBCDF792E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13980" y="5911020"/>
            <a:ext cx="801370" cy="764416"/>
          </a:xfrm>
          <a:prstGeom prst="rect">
            <a:avLst/>
          </a:prstGeom>
        </p:spPr>
      </p:pic>
      <p:sp>
        <p:nvSpPr>
          <p:cNvPr id="8" name="Slide Number Placeholder 3">
            <a:extLst>
              <a:ext uri="{FF2B5EF4-FFF2-40B4-BE49-F238E27FC236}">
                <a16:creationId xmlns:a16="http://schemas.microsoft.com/office/drawing/2014/main" id="{435E8D35-F64E-44CE-99C2-C12C77F172B1}"/>
              </a:ext>
            </a:extLst>
          </p:cNvPr>
          <p:cNvSpPr txBox="1">
            <a:spLocks/>
          </p:cNvSpPr>
          <p:nvPr userDrawn="1"/>
        </p:nvSpPr>
        <p:spPr>
          <a:xfrm>
            <a:off x="8515350" y="6310311"/>
            <a:ext cx="40005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BF971F2-063D-48C1-BA8E-75092F583F9D}" type="slidenum">
              <a:rPr lang="en-US" smtClean="0"/>
              <a:pPr/>
              <a:t>‹#›</a:t>
            </a:fld>
            <a:endParaRPr lang="en-US"/>
          </a:p>
        </p:txBody>
      </p:sp>
      <p:sp>
        <p:nvSpPr>
          <p:cNvPr id="11" name="Rectangle 10">
            <a:extLst>
              <a:ext uri="{FF2B5EF4-FFF2-40B4-BE49-F238E27FC236}">
                <a16:creationId xmlns:a16="http://schemas.microsoft.com/office/drawing/2014/main" id="{6A668ED2-E7DB-40A4-909A-FCD2D0BC4585}"/>
              </a:ext>
            </a:extLst>
          </p:cNvPr>
          <p:cNvSpPr/>
          <p:nvPr userDrawn="1"/>
        </p:nvSpPr>
        <p:spPr>
          <a:xfrm>
            <a:off x="4002708" y="6106253"/>
            <a:ext cx="3711272" cy="373949"/>
          </a:xfrm>
          <a:prstGeom prst="rect">
            <a:avLst/>
          </a:prstGeom>
        </p:spPr>
        <p:txBody>
          <a:bodyPr wrap="none">
            <a:spAutoFit/>
          </a:bodyPr>
          <a:lstStyle/>
          <a:p>
            <a:pPr algn="just">
              <a:lnSpc>
                <a:spcPct val="107000"/>
              </a:lnSpc>
              <a:spcAft>
                <a:spcPts val="800"/>
              </a:spcAft>
            </a:pPr>
            <a:r>
              <a:rPr lang="en-US" b="1">
                <a:solidFill>
                  <a:srgbClr val="004D9F"/>
                </a:solidFill>
                <a:latin typeface="Georgia" panose="02040502050405020303" pitchFamily="18" charset="0"/>
                <a:ea typeface="Calibri" panose="020F0502020204030204" pitchFamily="34" charset="0"/>
                <a:cs typeface="Times New Roman" panose="02020603050405020304" pitchFamily="18" charset="0"/>
              </a:rPr>
              <a:t>Compassion.  Action. Change.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2" name="Straight Connector 11">
            <a:extLst>
              <a:ext uri="{FF2B5EF4-FFF2-40B4-BE49-F238E27FC236}">
                <a16:creationId xmlns:a16="http://schemas.microsoft.com/office/drawing/2014/main" id="{6D8FCF83-28F6-48A6-AB26-4EC0CFABBCFF}"/>
              </a:ext>
            </a:extLst>
          </p:cNvPr>
          <p:cNvCxnSpPr>
            <a:cxnSpLocks/>
          </p:cNvCxnSpPr>
          <p:nvPr userDrawn="1"/>
        </p:nvCxnSpPr>
        <p:spPr>
          <a:xfrm>
            <a:off x="215900" y="5829300"/>
            <a:ext cx="859790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6322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C722CCEF-BBA0-440C-AB16-8F59ACB19819}"/>
              </a:ext>
            </a:extLst>
          </p:cNvPr>
          <p:cNvSpPr>
            <a:spLocks noGrp="1"/>
          </p:cNvSpPr>
          <p:nvPr>
            <p:ph type="sldNum" sz="quarter" idx="12"/>
          </p:nvPr>
        </p:nvSpPr>
        <p:spPr>
          <a:xfrm>
            <a:off x="6457950" y="6356351"/>
            <a:ext cx="2057400" cy="365125"/>
          </a:xfrm>
        </p:spPr>
        <p:txBody>
          <a:bodyPr/>
          <a:lstStyle/>
          <a:p>
            <a:fld id="{ABF971F2-063D-48C1-BA8E-75092F583F9D}" type="slidenum">
              <a:rPr lang="en-US" smtClean="0"/>
              <a:t>‹#›</a:t>
            </a:fld>
            <a:endParaRPr lang="en-US"/>
          </a:p>
        </p:txBody>
      </p:sp>
      <p:pic>
        <p:nvPicPr>
          <p:cNvPr id="6" name="Content Placeholder 7" descr="A close up of a sign&#10;&#10;Description automatically generated">
            <a:extLst>
              <a:ext uri="{FF2B5EF4-FFF2-40B4-BE49-F238E27FC236}">
                <a16:creationId xmlns:a16="http://schemas.microsoft.com/office/drawing/2014/main" id="{02668D6A-7E7D-4345-BD0E-738971E0CD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13980" y="5911020"/>
            <a:ext cx="801370" cy="764416"/>
          </a:xfrm>
          <a:prstGeom prst="rect">
            <a:avLst/>
          </a:prstGeom>
        </p:spPr>
      </p:pic>
      <p:sp>
        <p:nvSpPr>
          <p:cNvPr id="7" name="Slide Number Placeholder 3">
            <a:extLst>
              <a:ext uri="{FF2B5EF4-FFF2-40B4-BE49-F238E27FC236}">
                <a16:creationId xmlns:a16="http://schemas.microsoft.com/office/drawing/2014/main" id="{9C2699C4-A454-4340-825D-2F1301A36C94}"/>
              </a:ext>
            </a:extLst>
          </p:cNvPr>
          <p:cNvSpPr txBox="1">
            <a:spLocks/>
          </p:cNvSpPr>
          <p:nvPr userDrawn="1"/>
        </p:nvSpPr>
        <p:spPr>
          <a:xfrm>
            <a:off x="8515350" y="6310311"/>
            <a:ext cx="40005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BF971F2-063D-48C1-BA8E-75092F583F9D}" type="slidenum">
              <a:rPr lang="en-US" smtClean="0"/>
              <a:pPr/>
              <a:t>‹#›</a:t>
            </a:fld>
            <a:endParaRPr lang="en-US"/>
          </a:p>
        </p:txBody>
      </p:sp>
      <p:sp>
        <p:nvSpPr>
          <p:cNvPr id="10" name="Rectangle 9">
            <a:extLst>
              <a:ext uri="{FF2B5EF4-FFF2-40B4-BE49-F238E27FC236}">
                <a16:creationId xmlns:a16="http://schemas.microsoft.com/office/drawing/2014/main" id="{F46AA82B-4CE1-47F0-A5E9-8D0DFB27F0F9}"/>
              </a:ext>
            </a:extLst>
          </p:cNvPr>
          <p:cNvSpPr/>
          <p:nvPr userDrawn="1"/>
        </p:nvSpPr>
        <p:spPr>
          <a:xfrm>
            <a:off x="4002708" y="6106253"/>
            <a:ext cx="3711272" cy="373949"/>
          </a:xfrm>
          <a:prstGeom prst="rect">
            <a:avLst/>
          </a:prstGeom>
        </p:spPr>
        <p:txBody>
          <a:bodyPr wrap="none">
            <a:spAutoFit/>
          </a:bodyPr>
          <a:lstStyle/>
          <a:p>
            <a:pPr algn="just">
              <a:lnSpc>
                <a:spcPct val="107000"/>
              </a:lnSpc>
              <a:spcAft>
                <a:spcPts val="800"/>
              </a:spcAft>
            </a:pPr>
            <a:r>
              <a:rPr lang="en-US" b="1">
                <a:solidFill>
                  <a:srgbClr val="004D9F"/>
                </a:solidFill>
                <a:latin typeface="Georgia" panose="02040502050405020303" pitchFamily="18" charset="0"/>
                <a:ea typeface="Calibri" panose="020F0502020204030204" pitchFamily="34" charset="0"/>
                <a:cs typeface="Times New Roman" panose="02020603050405020304" pitchFamily="18" charset="0"/>
              </a:rPr>
              <a:t>Compassion.  Action. Change.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 name="Straight Connector 10">
            <a:extLst>
              <a:ext uri="{FF2B5EF4-FFF2-40B4-BE49-F238E27FC236}">
                <a16:creationId xmlns:a16="http://schemas.microsoft.com/office/drawing/2014/main" id="{FCB68B2F-74F0-41AD-AFB7-5534D2FC62DB}"/>
              </a:ext>
            </a:extLst>
          </p:cNvPr>
          <p:cNvCxnSpPr>
            <a:cxnSpLocks/>
          </p:cNvCxnSpPr>
          <p:nvPr userDrawn="1"/>
        </p:nvCxnSpPr>
        <p:spPr>
          <a:xfrm>
            <a:off x="215900" y="5829300"/>
            <a:ext cx="859790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1226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F971F2-063D-48C1-BA8E-75092F583F9D}" type="slidenum">
              <a:rPr lang="en-US" smtClean="0"/>
              <a:t>‹#›</a:t>
            </a:fld>
            <a:endParaRPr lang="en-US"/>
          </a:p>
        </p:txBody>
      </p:sp>
    </p:spTree>
    <p:extLst>
      <p:ext uri="{BB962C8B-B14F-4D97-AF65-F5344CB8AC3E}">
        <p14:creationId xmlns:p14="http://schemas.microsoft.com/office/powerpoint/2010/main" val="3285776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F971F2-063D-48C1-BA8E-75092F583F9D}" type="slidenum">
              <a:rPr lang="en-US" smtClean="0"/>
              <a:t>‹#›</a:t>
            </a:fld>
            <a:endParaRPr lang="en-US"/>
          </a:p>
        </p:txBody>
      </p:sp>
    </p:spTree>
    <p:extLst>
      <p:ext uri="{BB962C8B-B14F-4D97-AF65-F5344CB8AC3E}">
        <p14:creationId xmlns:p14="http://schemas.microsoft.com/office/powerpoint/2010/main" val="4114201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F971F2-063D-48C1-BA8E-75092F583F9D}" type="slidenum">
              <a:rPr lang="en-US" smtClean="0"/>
              <a:t>‹#›</a:t>
            </a:fld>
            <a:endParaRPr lang="en-US"/>
          </a:p>
        </p:txBody>
      </p:sp>
    </p:spTree>
    <p:extLst>
      <p:ext uri="{BB962C8B-B14F-4D97-AF65-F5344CB8AC3E}">
        <p14:creationId xmlns:p14="http://schemas.microsoft.com/office/powerpoint/2010/main" val="11502730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700D48D-C9AA-4000-A912-29A4FEA98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81353" y="394887"/>
            <a:ext cx="4290647" cy="606822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B4BD70E-26EE-488D-B891-147E2AF11966}"/>
              </a:ext>
            </a:extLst>
          </p:cNvPr>
          <p:cNvSpPr>
            <a:spLocks noGrp="1"/>
          </p:cNvSpPr>
          <p:nvPr>
            <p:ph type="ctrTitle"/>
          </p:nvPr>
        </p:nvSpPr>
        <p:spPr>
          <a:xfrm>
            <a:off x="451826" y="1550674"/>
            <a:ext cx="3949699" cy="3068357"/>
          </a:xfrm>
        </p:spPr>
        <p:txBody>
          <a:bodyPr>
            <a:normAutofit/>
          </a:bodyPr>
          <a:lstStyle/>
          <a:p>
            <a:pPr algn="l"/>
            <a:r>
              <a:rPr lang="en-US" sz="4400" b="1" dirty="0">
                <a:solidFill>
                  <a:schemeClr val="bg1"/>
                </a:solidFill>
              </a:rPr>
              <a:t>Back to School</a:t>
            </a:r>
            <a:br>
              <a:rPr lang="en-US" sz="4400" b="1" dirty="0">
                <a:solidFill>
                  <a:schemeClr val="bg1"/>
                </a:solidFill>
              </a:rPr>
            </a:br>
            <a:r>
              <a:rPr lang="en-US" sz="4400" b="1" dirty="0">
                <a:solidFill>
                  <a:schemeClr val="bg1"/>
                </a:solidFill>
              </a:rPr>
              <a:t>&amp; Reopening</a:t>
            </a:r>
            <a:br>
              <a:rPr lang="en-US" sz="4400" b="1" dirty="0">
                <a:solidFill>
                  <a:schemeClr val="bg1"/>
                </a:solidFill>
              </a:rPr>
            </a:br>
            <a:r>
              <a:rPr lang="en-US" sz="4400" b="1" dirty="0">
                <a:solidFill>
                  <a:schemeClr val="bg1"/>
                </a:solidFill>
              </a:rPr>
              <a:t>Social Media</a:t>
            </a:r>
            <a:br>
              <a:rPr lang="en-US" sz="4400" b="1" dirty="0">
                <a:solidFill>
                  <a:schemeClr val="bg1"/>
                </a:solidFill>
              </a:rPr>
            </a:br>
            <a:endParaRPr lang="en-US" sz="4400" b="1" dirty="0">
              <a:solidFill>
                <a:schemeClr val="bg1"/>
              </a:solidFill>
            </a:endParaRPr>
          </a:p>
        </p:txBody>
      </p:sp>
      <p:cxnSp>
        <p:nvCxnSpPr>
          <p:cNvPr id="23" name="Straight Connector 22">
            <a:extLst>
              <a:ext uri="{FF2B5EF4-FFF2-40B4-BE49-F238E27FC236}">
                <a16:creationId xmlns:a16="http://schemas.microsoft.com/office/drawing/2014/main" id="{805E69BC-D844-4AB5-9E35-ED458EE2965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6888134" y="2263140"/>
            <a:ext cx="0" cy="233172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312C673-8179-457E-AD2A-D1FAE4CC96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35506" y="4201833"/>
            <a:ext cx="2550319"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9" name="Content Placeholder 7">
            <a:extLst>
              <a:ext uri="{FF2B5EF4-FFF2-40B4-BE49-F238E27FC236}">
                <a16:creationId xmlns:a16="http://schemas.microsoft.com/office/drawing/2014/main" id="{FA3944B9-BA66-4847-8770-80D1D7BBD60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417456" y="3841975"/>
            <a:ext cx="2926499" cy="2612322"/>
          </a:xfrm>
          <a:prstGeom prst="rect">
            <a:avLst/>
          </a:prstGeom>
        </p:spPr>
      </p:pic>
    </p:spTree>
    <p:extLst>
      <p:ext uri="{BB962C8B-B14F-4D97-AF65-F5344CB8AC3E}">
        <p14:creationId xmlns:p14="http://schemas.microsoft.com/office/powerpoint/2010/main" val="22191656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246FF-BA92-4BA7-BFB1-EBDC779267E4}"/>
              </a:ext>
            </a:extLst>
          </p:cNvPr>
          <p:cNvSpPr>
            <a:spLocks noGrp="1"/>
          </p:cNvSpPr>
          <p:nvPr>
            <p:ph type="title"/>
          </p:nvPr>
        </p:nvSpPr>
        <p:spPr>
          <a:xfrm>
            <a:off x="2874023" y="2032195"/>
            <a:ext cx="3395954" cy="1325563"/>
          </a:xfrm>
        </p:spPr>
        <p:txBody>
          <a:bodyPr/>
          <a:lstStyle/>
          <a:p>
            <a:r>
              <a:rPr lang="en-US" dirty="0"/>
              <a:t>Post 3 Option</a:t>
            </a:r>
          </a:p>
        </p:txBody>
      </p:sp>
    </p:spTree>
    <p:extLst>
      <p:ext uri="{BB962C8B-B14F-4D97-AF65-F5344CB8AC3E}">
        <p14:creationId xmlns:p14="http://schemas.microsoft.com/office/powerpoint/2010/main" val="3363638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B93511-449A-4734-B29C-7A537BC8FD48}"/>
              </a:ext>
            </a:extLst>
          </p:cNvPr>
          <p:cNvSpPr>
            <a:spLocks noGrp="1"/>
          </p:cNvSpPr>
          <p:nvPr>
            <p:ph idx="1"/>
          </p:nvPr>
        </p:nvSpPr>
        <p:spPr>
          <a:xfrm>
            <a:off x="749753" y="4456857"/>
            <a:ext cx="7644493" cy="1079305"/>
          </a:xfrm>
        </p:spPr>
        <p:txBody>
          <a:bodyPr>
            <a:noAutofit/>
          </a:bodyPr>
          <a:lstStyle/>
          <a:p>
            <a:pPr marL="0" marR="0" indent="0">
              <a:lnSpc>
                <a:spcPct val="100000"/>
              </a:lnSpc>
              <a:spcBef>
                <a:spcPts val="0"/>
              </a:spcBef>
              <a:spcAft>
                <a:spcPts val="800"/>
              </a:spcAft>
              <a:buNone/>
            </a:pPr>
            <a:r>
              <a:rPr lang="en-US" sz="900" dirty="0">
                <a:effectLst/>
                <a:latin typeface="Calibri" panose="020F0502020204030204" pitchFamily="34" charset="0"/>
                <a:ea typeface="Calibri" panose="020F0502020204030204" pitchFamily="34" charset="0"/>
                <a:cs typeface="Times New Roman" panose="02020603050405020304" pitchFamily="18" charset="0"/>
              </a:rPr>
              <a:t>“</a:t>
            </a:r>
            <a:r>
              <a:rPr lang="en-US" sz="900" dirty="0">
                <a:latin typeface="Calibri" panose="020F0502020204030204" pitchFamily="34" charset="0"/>
                <a:cs typeface="Times New Roman" panose="02020603050405020304" pitchFamily="18" charset="0"/>
              </a:rPr>
              <a:t>Going back to school during COVID can bring up anxiety. Reassuring children that it’s safe, while also encouraging them to be careful can be challenging. How do you do that?  Here are some pointers.</a:t>
            </a:r>
          </a:p>
          <a:p>
            <a:pPr>
              <a:lnSpc>
                <a:spcPct val="100000"/>
              </a:lnSpc>
              <a:spcBef>
                <a:spcPts val="0"/>
              </a:spcBef>
              <a:spcAft>
                <a:spcPts val="800"/>
              </a:spcAft>
            </a:pPr>
            <a:r>
              <a:rPr lang="en-US" sz="900" dirty="0">
                <a:latin typeface="Calibri" panose="020F0502020204030204" pitchFamily="34" charset="0"/>
                <a:cs typeface="Times New Roman" panose="02020603050405020304" pitchFamily="18" charset="0"/>
              </a:rPr>
              <a:t>Give them space to express and validate their feelings. </a:t>
            </a:r>
          </a:p>
          <a:p>
            <a:pPr>
              <a:lnSpc>
                <a:spcPct val="100000"/>
              </a:lnSpc>
              <a:spcBef>
                <a:spcPts val="0"/>
              </a:spcBef>
              <a:spcAft>
                <a:spcPts val="800"/>
              </a:spcAft>
            </a:pPr>
            <a:r>
              <a:rPr lang="en-US" sz="900" dirty="0">
                <a:latin typeface="Calibri" panose="020F0502020204030204" pitchFamily="34" charset="0"/>
                <a:cs typeface="Times New Roman" panose="02020603050405020304" pitchFamily="18" charset="0"/>
              </a:rPr>
              <a:t>Lead by example with positivity. Say what you know, working together to ask and answer questions can help them stay calm.</a:t>
            </a:r>
          </a:p>
          <a:p>
            <a:pPr>
              <a:lnSpc>
                <a:spcPct val="100000"/>
              </a:lnSpc>
              <a:spcBef>
                <a:spcPts val="0"/>
              </a:spcBef>
              <a:spcAft>
                <a:spcPts val="800"/>
              </a:spcAft>
            </a:pPr>
            <a:r>
              <a:rPr lang="en-US" sz="900" dirty="0">
                <a:latin typeface="Calibri" panose="020F0502020204030204" pitchFamily="34" charset="0"/>
                <a:cs typeface="Times New Roman" panose="02020603050405020304" pitchFamily="18" charset="0"/>
              </a:rPr>
              <a:t>Try to get them to talk about the good things about school. What are they looking forward to?</a:t>
            </a:r>
          </a:p>
          <a:p>
            <a:pPr>
              <a:lnSpc>
                <a:spcPct val="100000"/>
              </a:lnSpc>
              <a:spcBef>
                <a:spcPts val="0"/>
              </a:spcBef>
              <a:spcAft>
                <a:spcPts val="800"/>
              </a:spcAft>
            </a:pPr>
            <a:r>
              <a:rPr lang="en-US" sz="900" dirty="0">
                <a:latin typeface="Calibri" panose="020F0502020204030204" pitchFamily="34" charset="0"/>
                <a:cs typeface="Times New Roman" panose="02020603050405020304" pitchFamily="18" charset="0"/>
              </a:rPr>
              <a:t>There’s always more support when you need it, you can reach out to your local County [insert information here]…”</a:t>
            </a:r>
          </a:p>
        </p:txBody>
      </p:sp>
      <p:pic>
        <p:nvPicPr>
          <p:cNvPr id="5" name="Picture 4" descr="Text&#10;&#10;Description automatically generated with low confidence">
            <a:extLst>
              <a:ext uri="{FF2B5EF4-FFF2-40B4-BE49-F238E27FC236}">
                <a16:creationId xmlns:a16="http://schemas.microsoft.com/office/drawing/2014/main" id="{6C980C0B-591A-454B-819F-3BA2E3BFC988}"/>
              </a:ext>
            </a:extLst>
          </p:cNvPr>
          <p:cNvPicPr>
            <a:picLocks noChangeAspect="1"/>
          </p:cNvPicPr>
          <p:nvPr/>
        </p:nvPicPr>
        <p:blipFill>
          <a:blip r:embed="rId2"/>
          <a:stretch>
            <a:fillRect/>
          </a:stretch>
        </p:blipFill>
        <p:spPr>
          <a:xfrm>
            <a:off x="749753" y="908178"/>
            <a:ext cx="3593822" cy="3253921"/>
          </a:xfrm>
          <a:prstGeom prst="rect">
            <a:avLst/>
          </a:prstGeom>
        </p:spPr>
      </p:pic>
      <p:pic>
        <p:nvPicPr>
          <p:cNvPr id="8" name="Picture 7" descr="A picture containing text, person, businesscard, posing&#10;&#10;Description automatically generated">
            <a:extLst>
              <a:ext uri="{FF2B5EF4-FFF2-40B4-BE49-F238E27FC236}">
                <a16:creationId xmlns:a16="http://schemas.microsoft.com/office/drawing/2014/main" id="{A7BB7E02-FCC1-404B-8006-783F7B7AD0FB}"/>
              </a:ext>
            </a:extLst>
          </p:cNvPr>
          <p:cNvPicPr>
            <a:picLocks noChangeAspect="1"/>
          </p:cNvPicPr>
          <p:nvPr/>
        </p:nvPicPr>
        <p:blipFill>
          <a:blip r:embed="rId3"/>
          <a:stretch>
            <a:fillRect/>
          </a:stretch>
        </p:blipFill>
        <p:spPr>
          <a:xfrm>
            <a:off x="4711451" y="908178"/>
            <a:ext cx="3612229" cy="3253922"/>
          </a:xfrm>
          <a:prstGeom prst="rect">
            <a:avLst/>
          </a:prstGeom>
        </p:spPr>
      </p:pic>
    </p:spTree>
    <p:extLst>
      <p:ext uri="{BB962C8B-B14F-4D97-AF65-F5344CB8AC3E}">
        <p14:creationId xmlns:p14="http://schemas.microsoft.com/office/powerpoint/2010/main" val="14399733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246FF-BA92-4BA7-BFB1-EBDC779267E4}"/>
              </a:ext>
            </a:extLst>
          </p:cNvPr>
          <p:cNvSpPr>
            <a:spLocks noGrp="1"/>
          </p:cNvSpPr>
          <p:nvPr>
            <p:ph type="title"/>
          </p:nvPr>
        </p:nvSpPr>
        <p:spPr>
          <a:xfrm>
            <a:off x="2874023" y="2032195"/>
            <a:ext cx="3395954" cy="1325563"/>
          </a:xfrm>
        </p:spPr>
        <p:txBody>
          <a:bodyPr/>
          <a:lstStyle/>
          <a:p>
            <a:r>
              <a:rPr lang="en-US" dirty="0"/>
              <a:t>Post 4 Option</a:t>
            </a:r>
          </a:p>
        </p:txBody>
      </p:sp>
    </p:spTree>
    <p:extLst>
      <p:ext uri="{BB962C8B-B14F-4D97-AF65-F5344CB8AC3E}">
        <p14:creationId xmlns:p14="http://schemas.microsoft.com/office/powerpoint/2010/main" val="10973798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B93511-449A-4734-B29C-7A537BC8FD48}"/>
              </a:ext>
            </a:extLst>
          </p:cNvPr>
          <p:cNvSpPr>
            <a:spLocks noGrp="1"/>
          </p:cNvSpPr>
          <p:nvPr>
            <p:ph idx="1"/>
          </p:nvPr>
        </p:nvSpPr>
        <p:spPr>
          <a:xfrm>
            <a:off x="749753" y="4456857"/>
            <a:ext cx="7644493" cy="1079305"/>
          </a:xfrm>
        </p:spPr>
        <p:txBody>
          <a:bodyPr>
            <a:noAutofit/>
          </a:bodyPr>
          <a:lstStyle/>
          <a:p>
            <a:pPr marL="0" marR="0" indent="0">
              <a:lnSpc>
                <a:spcPct val="100000"/>
              </a:lnSpc>
              <a:spcBef>
                <a:spcPts val="0"/>
              </a:spcBef>
              <a:spcAft>
                <a:spcPts val="800"/>
              </a:spcAft>
              <a:buNone/>
            </a:pPr>
            <a:r>
              <a:rPr lang="en-US" sz="900" dirty="0">
                <a:effectLst/>
                <a:latin typeface="Calibri" panose="020F0502020204030204" pitchFamily="34" charset="0"/>
                <a:ea typeface="Calibri" panose="020F0502020204030204" pitchFamily="34" charset="0"/>
                <a:cs typeface="Calibri" panose="020F0502020204030204" pitchFamily="34" charset="0"/>
              </a:rPr>
              <a:t>Going back to school during COVID can bring up excitement and anxiety. How can we reassure children that it’s safe AND encourage them to be careful? Here are some pointers.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0000"/>
              </a:lnSpc>
              <a:spcBef>
                <a:spcPts val="0"/>
              </a:spcBef>
              <a:spcAft>
                <a:spcPts val="800"/>
              </a:spcAft>
            </a:pPr>
            <a:r>
              <a:rPr lang="en-US" sz="900" dirty="0">
                <a:effectLst/>
                <a:latin typeface="Calibri" panose="020F0502020204030204" pitchFamily="34" charset="0"/>
                <a:ea typeface="Calibri" panose="020F0502020204030204" pitchFamily="34" charset="0"/>
                <a:cs typeface="Calibri" panose="020F0502020204030204" pitchFamily="34" charset="0"/>
              </a:rPr>
              <a:t>We can express confidence that the schools have done months of planning to minimize risk and keep everyone.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0000"/>
              </a:lnSpc>
              <a:spcBef>
                <a:spcPts val="0"/>
              </a:spcBef>
              <a:spcAft>
                <a:spcPts val="800"/>
              </a:spcAft>
            </a:pPr>
            <a:r>
              <a:rPr lang="en-US" sz="900" dirty="0">
                <a:effectLst/>
                <a:latin typeface="Calibri" panose="020F0502020204030204" pitchFamily="34" charset="0"/>
                <a:ea typeface="Calibri" panose="020F0502020204030204" pitchFamily="34" charset="0"/>
                <a:cs typeface="Calibri" panose="020F0502020204030204" pitchFamily="34" charset="0"/>
              </a:rPr>
              <a:t>Let your child know that the whole family is going to have to be flexible, it’s helpful for kids to know that you’re prepared for changes that may occur.</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0000"/>
              </a:lnSpc>
              <a:spcBef>
                <a:spcPts val="0"/>
              </a:spcBef>
              <a:spcAft>
                <a:spcPts val="800"/>
              </a:spcAft>
            </a:pPr>
            <a:r>
              <a:rPr lang="en-US" sz="900" dirty="0">
                <a:effectLst/>
                <a:latin typeface="Calibri" panose="020F0502020204030204" pitchFamily="34" charset="0"/>
                <a:ea typeface="Calibri" panose="020F0502020204030204" pitchFamily="34" charset="0"/>
                <a:cs typeface="Calibri" panose="020F0502020204030204" pitchFamily="34" charset="0"/>
              </a:rPr>
              <a:t>Kids who have trouble separating often just need time, and support from parents and teachers, to adjust. There’s always more support when you need it, you can reach out to your local County [insert information here]…”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A picture containing text, stationary, writing implement, room&#10;&#10;Description automatically generated">
            <a:extLst>
              <a:ext uri="{FF2B5EF4-FFF2-40B4-BE49-F238E27FC236}">
                <a16:creationId xmlns:a16="http://schemas.microsoft.com/office/drawing/2014/main" id="{88158A87-B8E7-4AEC-B39E-8B16A1269102}"/>
              </a:ext>
            </a:extLst>
          </p:cNvPr>
          <p:cNvPicPr>
            <a:picLocks noChangeAspect="1"/>
          </p:cNvPicPr>
          <p:nvPr/>
        </p:nvPicPr>
        <p:blipFill>
          <a:blip r:embed="rId2"/>
          <a:stretch>
            <a:fillRect/>
          </a:stretch>
        </p:blipFill>
        <p:spPr>
          <a:xfrm>
            <a:off x="749753" y="864637"/>
            <a:ext cx="3719074" cy="3354458"/>
          </a:xfrm>
          <a:prstGeom prst="rect">
            <a:avLst/>
          </a:prstGeom>
        </p:spPr>
      </p:pic>
      <p:pic>
        <p:nvPicPr>
          <p:cNvPr id="7" name="Picture 6" descr="A person holding a book&#10;&#10;Description automatically generated with medium confidence">
            <a:extLst>
              <a:ext uri="{FF2B5EF4-FFF2-40B4-BE49-F238E27FC236}">
                <a16:creationId xmlns:a16="http://schemas.microsoft.com/office/drawing/2014/main" id="{923376F5-C7AF-49A1-8EA9-F00ECBD19F8F}"/>
              </a:ext>
            </a:extLst>
          </p:cNvPr>
          <p:cNvPicPr>
            <a:picLocks noChangeAspect="1"/>
          </p:cNvPicPr>
          <p:nvPr/>
        </p:nvPicPr>
        <p:blipFill>
          <a:blip r:embed="rId3"/>
          <a:stretch>
            <a:fillRect/>
          </a:stretch>
        </p:blipFill>
        <p:spPr>
          <a:xfrm>
            <a:off x="4779999" y="864637"/>
            <a:ext cx="3350594" cy="3354458"/>
          </a:xfrm>
          <a:prstGeom prst="rect">
            <a:avLst/>
          </a:prstGeom>
        </p:spPr>
      </p:pic>
    </p:spTree>
    <p:extLst>
      <p:ext uri="{BB962C8B-B14F-4D97-AF65-F5344CB8AC3E}">
        <p14:creationId xmlns:p14="http://schemas.microsoft.com/office/powerpoint/2010/main" val="4098983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246FF-BA92-4BA7-BFB1-EBDC779267E4}"/>
              </a:ext>
            </a:extLst>
          </p:cNvPr>
          <p:cNvSpPr>
            <a:spLocks noGrp="1"/>
          </p:cNvSpPr>
          <p:nvPr>
            <p:ph type="title"/>
          </p:nvPr>
        </p:nvSpPr>
        <p:spPr>
          <a:xfrm>
            <a:off x="3396537" y="2044636"/>
            <a:ext cx="3395954" cy="1325563"/>
          </a:xfrm>
        </p:spPr>
        <p:txBody>
          <a:bodyPr/>
          <a:lstStyle/>
          <a:p>
            <a:r>
              <a:rPr lang="en-US" dirty="0"/>
              <a:t>Post 5</a:t>
            </a:r>
          </a:p>
        </p:txBody>
      </p:sp>
    </p:spTree>
    <p:extLst>
      <p:ext uri="{BB962C8B-B14F-4D97-AF65-F5344CB8AC3E}">
        <p14:creationId xmlns:p14="http://schemas.microsoft.com/office/powerpoint/2010/main" val="8869253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B93511-449A-4734-B29C-7A537BC8FD48}"/>
              </a:ext>
            </a:extLst>
          </p:cNvPr>
          <p:cNvSpPr>
            <a:spLocks noGrp="1"/>
          </p:cNvSpPr>
          <p:nvPr>
            <p:ph idx="1"/>
          </p:nvPr>
        </p:nvSpPr>
        <p:spPr>
          <a:xfrm>
            <a:off x="749753" y="4456857"/>
            <a:ext cx="7644493" cy="1079305"/>
          </a:xfrm>
        </p:spPr>
        <p:txBody>
          <a:bodyPr>
            <a:noAutofit/>
          </a:bodyPr>
          <a:lstStyle/>
          <a:p>
            <a:pPr marL="0" indent="0" algn="l">
              <a:buNone/>
            </a:pPr>
            <a:r>
              <a:rPr lang="en-US" sz="1100" dirty="0">
                <a:latin typeface="Segoe UI" panose="020B0502040204020203" pitchFamily="34" charset="0"/>
              </a:rPr>
              <a:t>“With the community around us reopening, some anxious feelings may be popping up with your children. W</a:t>
            </a:r>
            <a:r>
              <a:rPr lang="en-US" sz="1100" b="0" i="0" dirty="0">
                <a:effectLst/>
                <a:latin typeface="Segoe UI" panose="020B0502040204020203" pitchFamily="34" charset="0"/>
              </a:rPr>
              <a:t>ork with them identify their support system and who they can go to in different situations. This could be yourself as their caregiver, a teacher or trusted adult on school campus, a coach, their friends, or possibly a local county or </a:t>
            </a:r>
            <a:r>
              <a:rPr lang="en-US" sz="1100" dirty="0">
                <a:latin typeface="Segoe UI" panose="020B0502040204020203" pitchFamily="34" charset="0"/>
              </a:rPr>
              <a:t>community based organization </a:t>
            </a:r>
            <a:r>
              <a:rPr lang="en-US" sz="1100" b="0" i="0" dirty="0">
                <a:effectLst/>
                <a:latin typeface="Segoe UI" panose="020B0502040204020203" pitchFamily="34" charset="0"/>
              </a:rPr>
              <a:t>resource. You can learn more about support that is offered in your community here: [insert website]”</a:t>
            </a:r>
          </a:p>
        </p:txBody>
      </p:sp>
      <p:pic>
        <p:nvPicPr>
          <p:cNvPr id="5" name="Picture 4" descr="A picture containing text, person, outdoor, female&#10;&#10;Description automatically generated">
            <a:extLst>
              <a:ext uri="{FF2B5EF4-FFF2-40B4-BE49-F238E27FC236}">
                <a16:creationId xmlns:a16="http://schemas.microsoft.com/office/drawing/2014/main" id="{E8F12565-297E-4754-98CF-1CA819FC8B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3828" y="841310"/>
            <a:ext cx="3267269" cy="3267269"/>
          </a:xfrm>
          <a:prstGeom prst="rect">
            <a:avLst/>
          </a:prstGeom>
        </p:spPr>
      </p:pic>
    </p:spTree>
    <p:extLst>
      <p:ext uri="{BB962C8B-B14F-4D97-AF65-F5344CB8AC3E}">
        <p14:creationId xmlns:p14="http://schemas.microsoft.com/office/powerpoint/2010/main" val="4202415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246FF-BA92-4BA7-BFB1-EBDC779267E4}"/>
              </a:ext>
            </a:extLst>
          </p:cNvPr>
          <p:cNvSpPr>
            <a:spLocks noGrp="1"/>
          </p:cNvSpPr>
          <p:nvPr>
            <p:ph type="title"/>
          </p:nvPr>
        </p:nvSpPr>
        <p:spPr>
          <a:xfrm>
            <a:off x="3427640" y="2103437"/>
            <a:ext cx="1697977" cy="1325563"/>
          </a:xfrm>
        </p:spPr>
        <p:txBody>
          <a:bodyPr/>
          <a:lstStyle/>
          <a:p>
            <a:r>
              <a:rPr lang="en-US" dirty="0"/>
              <a:t>Post 1</a:t>
            </a:r>
          </a:p>
        </p:txBody>
      </p:sp>
    </p:spTree>
    <p:extLst>
      <p:ext uri="{BB962C8B-B14F-4D97-AF65-F5344CB8AC3E}">
        <p14:creationId xmlns:p14="http://schemas.microsoft.com/office/powerpoint/2010/main" val="2520834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B93511-449A-4734-B29C-7A537BC8FD48}"/>
              </a:ext>
            </a:extLst>
          </p:cNvPr>
          <p:cNvSpPr>
            <a:spLocks noGrp="1"/>
          </p:cNvSpPr>
          <p:nvPr>
            <p:ph idx="1"/>
          </p:nvPr>
        </p:nvSpPr>
        <p:spPr>
          <a:xfrm>
            <a:off x="821483" y="4469298"/>
            <a:ext cx="7644493" cy="1079305"/>
          </a:xfrm>
        </p:spPr>
        <p:txBody>
          <a:bodyPr>
            <a:normAutofit fontScale="92500" lnSpcReduction="20000"/>
          </a:bodyPr>
          <a:lstStyle/>
          <a:p>
            <a:pPr marL="0" indent="0">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school year is just around the corner – and is going to be different than last year with the state reopening. Look out for these signs that your kid may be feeling anxious – you can swipe through the images to learn how different age groups display anxiety. If you notice any happening, take time to check in with them, talk to them about safety, and review a school safety plan you can work on together.”</a:t>
            </a:r>
            <a:endParaRPr lang="en-US" dirty="0"/>
          </a:p>
        </p:txBody>
      </p:sp>
      <p:pic>
        <p:nvPicPr>
          <p:cNvPr id="7" name="Picture 6" descr="Text&#10;&#10;Description automatically generated">
            <a:extLst>
              <a:ext uri="{FF2B5EF4-FFF2-40B4-BE49-F238E27FC236}">
                <a16:creationId xmlns:a16="http://schemas.microsoft.com/office/drawing/2014/main" id="{86DFDE41-C6FE-411A-9B1F-23D9BE1713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2638" y="579340"/>
            <a:ext cx="3618724" cy="3618724"/>
          </a:xfrm>
          <a:prstGeom prst="rect">
            <a:avLst/>
          </a:prstGeom>
        </p:spPr>
      </p:pic>
    </p:spTree>
    <p:extLst>
      <p:ext uri="{BB962C8B-B14F-4D97-AF65-F5344CB8AC3E}">
        <p14:creationId xmlns:p14="http://schemas.microsoft.com/office/powerpoint/2010/main" val="3042008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B93511-449A-4734-B29C-7A537BC8FD48}"/>
              </a:ext>
            </a:extLst>
          </p:cNvPr>
          <p:cNvSpPr>
            <a:spLocks noGrp="1"/>
          </p:cNvSpPr>
          <p:nvPr>
            <p:ph idx="1"/>
          </p:nvPr>
        </p:nvSpPr>
        <p:spPr>
          <a:xfrm>
            <a:off x="821483" y="4469298"/>
            <a:ext cx="7644493" cy="1079305"/>
          </a:xfrm>
        </p:spPr>
        <p:txBody>
          <a:bodyPr>
            <a:normAutofit fontScale="92500" lnSpcReduction="20000"/>
          </a:bodyPr>
          <a:lstStyle/>
          <a:p>
            <a:pPr marL="0" indent="0">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school year is just around the corner – and is going to be different than last year with the state reopening. Look out for these signs that your kid may be feeling anxious – you can swipe through the images to learn how different age groups display anxiety. If you notice any happening, take time to check in with them, talk to them about safety, and review a school safety plan you can work on together.”</a:t>
            </a:r>
            <a:endParaRPr lang="en-US" dirty="0"/>
          </a:p>
        </p:txBody>
      </p:sp>
      <p:pic>
        <p:nvPicPr>
          <p:cNvPr id="5" name="Picture 4" descr="A picture containing text&#10;&#10;Description automatically generated">
            <a:extLst>
              <a:ext uri="{FF2B5EF4-FFF2-40B4-BE49-F238E27FC236}">
                <a16:creationId xmlns:a16="http://schemas.microsoft.com/office/drawing/2014/main" id="{F6D7D4B5-91E9-408B-917D-43872F4FC7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9244" y="646922"/>
            <a:ext cx="3719805" cy="3719805"/>
          </a:xfrm>
          <a:prstGeom prst="rect">
            <a:avLst/>
          </a:prstGeom>
        </p:spPr>
      </p:pic>
    </p:spTree>
    <p:extLst>
      <p:ext uri="{BB962C8B-B14F-4D97-AF65-F5344CB8AC3E}">
        <p14:creationId xmlns:p14="http://schemas.microsoft.com/office/powerpoint/2010/main" val="21334887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B93511-449A-4734-B29C-7A537BC8FD48}"/>
              </a:ext>
            </a:extLst>
          </p:cNvPr>
          <p:cNvSpPr>
            <a:spLocks noGrp="1"/>
          </p:cNvSpPr>
          <p:nvPr>
            <p:ph idx="1"/>
          </p:nvPr>
        </p:nvSpPr>
        <p:spPr>
          <a:xfrm>
            <a:off x="821483" y="4469298"/>
            <a:ext cx="7644493" cy="1079305"/>
          </a:xfrm>
        </p:spPr>
        <p:txBody>
          <a:bodyPr>
            <a:normAutofit fontScale="92500" lnSpcReduction="20000"/>
          </a:bodyPr>
          <a:lstStyle/>
          <a:p>
            <a:pPr marL="0" indent="0">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school year is just around the corner – and is going to be different than last year with the state reopening. Look out for these signs that your kid may be feeling anxious – you can swipe through the images to learn how different age groups display anxiety. If you notice any happening, take time to check in with them, talk to them about safety, and review a school safety plan you can work on together.”</a:t>
            </a:r>
            <a:endParaRPr lang="en-US" dirty="0"/>
          </a:p>
        </p:txBody>
      </p:sp>
      <p:pic>
        <p:nvPicPr>
          <p:cNvPr id="4" name="Picture 3" descr="A picture containing table&#10;&#10;Description automatically generated">
            <a:extLst>
              <a:ext uri="{FF2B5EF4-FFF2-40B4-BE49-F238E27FC236}">
                <a16:creationId xmlns:a16="http://schemas.microsoft.com/office/drawing/2014/main" id="{6F9DDA79-9720-4CFD-ABEA-D257E86945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6608" y="441648"/>
            <a:ext cx="3704253" cy="3704253"/>
          </a:xfrm>
          <a:prstGeom prst="rect">
            <a:avLst/>
          </a:prstGeom>
        </p:spPr>
      </p:pic>
    </p:spTree>
    <p:extLst>
      <p:ext uri="{BB962C8B-B14F-4D97-AF65-F5344CB8AC3E}">
        <p14:creationId xmlns:p14="http://schemas.microsoft.com/office/powerpoint/2010/main" val="424578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B93511-449A-4734-B29C-7A537BC8FD48}"/>
              </a:ext>
            </a:extLst>
          </p:cNvPr>
          <p:cNvSpPr>
            <a:spLocks noGrp="1"/>
          </p:cNvSpPr>
          <p:nvPr>
            <p:ph idx="1"/>
          </p:nvPr>
        </p:nvSpPr>
        <p:spPr>
          <a:xfrm>
            <a:off x="821483" y="4469298"/>
            <a:ext cx="7644493" cy="1079305"/>
          </a:xfrm>
        </p:spPr>
        <p:txBody>
          <a:bodyPr>
            <a:normAutofit fontScale="92500" lnSpcReduction="20000"/>
          </a:bodyPr>
          <a:lstStyle/>
          <a:p>
            <a:pPr marL="0" indent="0">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school year is just around the corner – and is going to be different than last year with the state reopening. Look out for these signs that your kid may be feeling anxious – you can swipe through the images to learn how different age groups display anxiety. If you notice any happening, take time to check in with them, talk to them about safety, and review a school safety plan you can work on together.”</a:t>
            </a:r>
            <a:endParaRPr lang="en-US" dirty="0"/>
          </a:p>
        </p:txBody>
      </p:sp>
      <p:pic>
        <p:nvPicPr>
          <p:cNvPr id="5" name="Picture 4" descr="A picture containing table&#10;&#10;Description automatically generated">
            <a:extLst>
              <a:ext uri="{FF2B5EF4-FFF2-40B4-BE49-F238E27FC236}">
                <a16:creationId xmlns:a16="http://schemas.microsoft.com/office/drawing/2014/main" id="{95E201FC-488D-4033-96B4-35E926A3E2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7453" y="499188"/>
            <a:ext cx="3584510" cy="3584510"/>
          </a:xfrm>
          <a:prstGeom prst="rect">
            <a:avLst/>
          </a:prstGeom>
        </p:spPr>
      </p:pic>
    </p:spTree>
    <p:extLst>
      <p:ext uri="{BB962C8B-B14F-4D97-AF65-F5344CB8AC3E}">
        <p14:creationId xmlns:p14="http://schemas.microsoft.com/office/powerpoint/2010/main" val="1805371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B93511-449A-4734-B29C-7A537BC8FD48}"/>
              </a:ext>
            </a:extLst>
          </p:cNvPr>
          <p:cNvSpPr>
            <a:spLocks noGrp="1"/>
          </p:cNvSpPr>
          <p:nvPr>
            <p:ph idx="1"/>
          </p:nvPr>
        </p:nvSpPr>
        <p:spPr>
          <a:xfrm>
            <a:off x="821483" y="4469298"/>
            <a:ext cx="7644493" cy="1079305"/>
          </a:xfrm>
        </p:spPr>
        <p:txBody>
          <a:bodyPr>
            <a:normAutofit fontScale="92500" lnSpcReduction="20000"/>
          </a:bodyPr>
          <a:lstStyle/>
          <a:p>
            <a:pPr marL="0" indent="0">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school year is just around the corner – and is going to be different than last year with the state reopening. Look out for these signs that your kid may be feeling anxious – you can swipe through the images to learn how different age groups display anxiety. If you notice any happening, take time to check in with them, talk to them about safety, and review a school safety plan you can work on together.”</a:t>
            </a:r>
            <a:endParaRPr lang="en-US" dirty="0"/>
          </a:p>
        </p:txBody>
      </p:sp>
      <p:pic>
        <p:nvPicPr>
          <p:cNvPr id="4" name="Picture 3" descr="A picture containing text&#10;&#10;Description automatically generated">
            <a:extLst>
              <a:ext uri="{FF2B5EF4-FFF2-40B4-BE49-F238E27FC236}">
                <a16:creationId xmlns:a16="http://schemas.microsoft.com/office/drawing/2014/main" id="{75705D80-BB6F-47FF-BE95-8689D99789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4641" y="304800"/>
            <a:ext cx="3996612" cy="3996612"/>
          </a:xfrm>
          <a:prstGeom prst="rect">
            <a:avLst/>
          </a:prstGeom>
        </p:spPr>
      </p:pic>
    </p:spTree>
    <p:extLst>
      <p:ext uri="{BB962C8B-B14F-4D97-AF65-F5344CB8AC3E}">
        <p14:creationId xmlns:p14="http://schemas.microsoft.com/office/powerpoint/2010/main" val="19192209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246FF-BA92-4BA7-BFB1-EBDC779267E4}"/>
              </a:ext>
            </a:extLst>
          </p:cNvPr>
          <p:cNvSpPr>
            <a:spLocks noGrp="1"/>
          </p:cNvSpPr>
          <p:nvPr>
            <p:ph type="title"/>
          </p:nvPr>
        </p:nvSpPr>
        <p:spPr>
          <a:xfrm>
            <a:off x="2874023" y="2032195"/>
            <a:ext cx="3395954" cy="1325563"/>
          </a:xfrm>
        </p:spPr>
        <p:txBody>
          <a:bodyPr/>
          <a:lstStyle/>
          <a:p>
            <a:r>
              <a:rPr lang="en-US" dirty="0"/>
              <a:t>Post 2 Option</a:t>
            </a:r>
          </a:p>
        </p:txBody>
      </p:sp>
    </p:spTree>
    <p:extLst>
      <p:ext uri="{BB962C8B-B14F-4D97-AF65-F5344CB8AC3E}">
        <p14:creationId xmlns:p14="http://schemas.microsoft.com/office/powerpoint/2010/main" val="23838382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B93511-449A-4734-B29C-7A537BC8FD48}"/>
              </a:ext>
            </a:extLst>
          </p:cNvPr>
          <p:cNvSpPr>
            <a:spLocks noGrp="1"/>
          </p:cNvSpPr>
          <p:nvPr>
            <p:ph idx="1"/>
          </p:nvPr>
        </p:nvSpPr>
        <p:spPr>
          <a:xfrm>
            <a:off x="821483" y="4469298"/>
            <a:ext cx="7644493" cy="1079305"/>
          </a:xfrm>
        </p:spPr>
        <p:txBody>
          <a:bodyPr>
            <a:normAutofit fontScale="62500" lnSpcReduction="20000"/>
          </a:bodyPr>
          <a:lstStyle/>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“How are you feeling about returning to school? Take some time to add some tools to your tool belt as you prepare for the school year. Here are some ideas:</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Try the 5-4-3-2-1 Grounding Technique in the image above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[only if </a:t>
            </a:r>
            <a:r>
              <a:rPr lang="en-US" sz="1800" i="1" dirty="0" err="1">
                <a:effectLst/>
                <a:latin typeface="Calibri" panose="020F0502020204030204" pitchFamily="34" charset="0"/>
                <a:ea typeface="Calibri" panose="020F0502020204030204" pitchFamily="34" charset="0"/>
                <a:cs typeface="Times New Roman" panose="02020603050405020304" pitchFamily="18" charset="0"/>
              </a:rPr>
              <a:t>useing</a:t>
            </a:r>
            <a:r>
              <a:rPr lang="en-US" sz="1800" i="1" dirty="0">
                <a:effectLst/>
                <a:latin typeface="Calibri" panose="020F0502020204030204" pitchFamily="34" charset="0"/>
                <a:ea typeface="Calibri" panose="020F0502020204030204" pitchFamily="34" charset="0"/>
                <a:cs typeface="Times New Roman" panose="02020603050405020304" pitchFamily="18" charset="0"/>
              </a:rPr>
              <a:t> image option 1]</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Make deep breathing, meditation, body movement a part of your daily school routine</a:t>
            </a:r>
          </a:p>
          <a:p>
            <a:pPr marL="342900" marR="0" lvl="0" indent="-342900">
              <a:lnSpc>
                <a:spcPct val="107000"/>
              </a:lnSpc>
              <a:spcBef>
                <a:spcPts val="0"/>
              </a:spcBef>
              <a:spcAft>
                <a:spcPts val="0"/>
              </a:spcAft>
              <a:buFont typeface="Symbol" panose="05050102010706020507" pitchFamily="18" charset="2"/>
              <a:buChar char=""/>
            </a:pPr>
            <a:r>
              <a:rPr lang="en-US" sz="1800" dirty="0">
                <a:latin typeface="Calibri" panose="020F0502020204030204" pitchFamily="34" charset="0"/>
                <a:ea typeface="Calibri" panose="020F0502020204030204" pitchFamily="34" charset="0"/>
                <a:cs typeface="Times New Roman" panose="02020603050405020304" pitchFamily="18" charset="0"/>
              </a:rPr>
              <a:t>Identify and put a name to your emotions – how is it affecting you?</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Establish safety school routines – everything from handwashing to changing clothes to snacks and homework”</a:t>
            </a:r>
          </a:p>
        </p:txBody>
      </p:sp>
      <p:pic>
        <p:nvPicPr>
          <p:cNvPr id="4" name="Picture 3" descr="Diagram&#10;&#10;Description automatically generated with low confidence">
            <a:extLst>
              <a:ext uri="{FF2B5EF4-FFF2-40B4-BE49-F238E27FC236}">
                <a16:creationId xmlns:a16="http://schemas.microsoft.com/office/drawing/2014/main" id="{122C79BE-F19E-4804-8119-19FADD4AD7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567" y="514804"/>
            <a:ext cx="3747796" cy="3747796"/>
          </a:xfrm>
          <a:prstGeom prst="rect">
            <a:avLst/>
          </a:prstGeom>
        </p:spPr>
      </p:pic>
      <p:pic>
        <p:nvPicPr>
          <p:cNvPr id="7" name="Picture 6" descr="A picture containing bubble, person&#10;&#10;Description automatically generated">
            <a:extLst>
              <a:ext uri="{FF2B5EF4-FFF2-40B4-BE49-F238E27FC236}">
                <a16:creationId xmlns:a16="http://schemas.microsoft.com/office/drawing/2014/main" id="{49346B15-2FA5-4C59-9475-6CCD786454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6016" y="514804"/>
            <a:ext cx="3796003" cy="3796003"/>
          </a:xfrm>
          <a:prstGeom prst="rect">
            <a:avLst/>
          </a:prstGeom>
        </p:spPr>
      </p:pic>
    </p:spTree>
    <p:extLst>
      <p:ext uri="{BB962C8B-B14F-4D97-AF65-F5344CB8AC3E}">
        <p14:creationId xmlns:p14="http://schemas.microsoft.com/office/powerpoint/2010/main" val="293985969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627A0DE307DC44C9C6D49C199E56D43" ma:contentTypeVersion="13" ma:contentTypeDescription="Create a new document." ma:contentTypeScope="" ma:versionID="d13b99165e810219fe7e200d1dd51f52">
  <xsd:schema xmlns:xsd="http://www.w3.org/2001/XMLSchema" xmlns:xs="http://www.w3.org/2001/XMLSchema" xmlns:p="http://schemas.microsoft.com/office/2006/metadata/properties" xmlns:ns2="bdde9dca-b655-4c82-9756-0719d4cc3ad5" xmlns:ns3="08b51a6c-15c5-468c-9d03-3812a6e79002" targetNamespace="http://schemas.microsoft.com/office/2006/metadata/properties" ma:root="true" ma:fieldsID="9922183058ed5006af19503639aceb5c" ns2:_="" ns3:_="">
    <xsd:import namespace="bdde9dca-b655-4c82-9756-0719d4cc3ad5"/>
    <xsd:import namespace="08b51a6c-15c5-468c-9d03-3812a6e7900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de9dca-b655-4c82-9756-0719d4cc3a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8b51a6c-15c5-468c-9d03-3812a6e7900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3F4703D-7371-49D5-9746-34CEDF0BEA57}">
  <ds:schemaRefs>
    <ds:schemaRef ds:uri="http://schemas.microsoft.com/sharepoint/v3/contenttype/forms"/>
  </ds:schemaRefs>
</ds:datastoreItem>
</file>

<file path=customXml/itemProps2.xml><?xml version="1.0" encoding="utf-8"?>
<ds:datastoreItem xmlns:ds="http://schemas.openxmlformats.org/officeDocument/2006/customXml" ds:itemID="{9934C9E8-A03C-4CE3-9CF4-594EB633A86D}">
  <ds:schemaRefs>
    <ds:schemaRef ds:uri="08b51a6c-15c5-468c-9d03-3812a6e79002"/>
    <ds:schemaRef ds:uri="bdde9dca-b655-4c82-9756-0719d4cc3ad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85F09AE-DFD6-4537-A0C7-B6383026A4A7}">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479</TotalTime>
  <Words>869</Words>
  <Application>Microsoft Office PowerPoint</Application>
  <PresentationFormat>On-screen Show (4:3)</PresentationFormat>
  <Paragraphs>26</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Calibri Light</vt:lpstr>
      <vt:lpstr>Georgia</vt:lpstr>
      <vt:lpstr>Segoe UI</vt:lpstr>
      <vt:lpstr>Symbol</vt:lpstr>
      <vt:lpstr>Office Theme</vt:lpstr>
      <vt:lpstr>Back to School &amp; Reopening Social Media </vt:lpstr>
      <vt:lpstr>Post 1</vt:lpstr>
      <vt:lpstr>PowerPoint Presentation</vt:lpstr>
      <vt:lpstr>PowerPoint Presentation</vt:lpstr>
      <vt:lpstr>PowerPoint Presentation</vt:lpstr>
      <vt:lpstr>PowerPoint Presentation</vt:lpstr>
      <vt:lpstr>PowerPoint Presentation</vt:lpstr>
      <vt:lpstr>Post 2 Option</vt:lpstr>
      <vt:lpstr>PowerPoint Presentation</vt:lpstr>
      <vt:lpstr>Post 3 Option</vt:lpstr>
      <vt:lpstr>PowerPoint Presentation</vt:lpstr>
      <vt:lpstr>Post 4 Option</vt:lpstr>
      <vt:lpstr>PowerPoint Presentation</vt:lpstr>
      <vt:lpstr>Post 5</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Alameda County Loan Repayment Program (ACLRP)</dc:title>
  <dc:creator>Nick Major</dc:creator>
  <cp:lastModifiedBy>Jessica Bell</cp:lastModifiedBy>
  <cp:revision>1</cp:revision>
  <dcterms:created xsi:type="dcterms:W3CDTF">2020-07-21T17:20:38Z</dcterms:created>
  <dcterms:modified xsi:type="dcterms:W3CDTF">2021-07-22T17:38:55Z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0x0101004627A0DE307DC44C9C6D49C199E56D43</vt:lpwstr>
  </property>
</Properties>
</file>